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A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797-4523-9D42-8023-40163F96F4F3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1DB-1389-7E4A-9B5E-C3BE6D9C97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76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797-4523-9D42-8023-40163F96F4F3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1DB-1389-7E4A-9B5E-C3BE6D9C97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93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797-4523-9D42-8023-40163F96F4F3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1DB-1389-7E4A-9B5E-C3BE6D9C97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67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797-4523-9D42-8023-40163F96F4F3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1DB-1389-7E4A-9B5E-C3BE6D9C97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14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797-4523-9D42-8023-40163F96F4F3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1DB-1389-7E4A-9B5E-C3BE6D9C97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00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797-4523-9D42-8023-40163F96F4F3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1DB-1389-7E4A-9B5E-C3BE6D9C97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90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797-4523-9D42-8023-40163F96F4F3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1DB-1389-7E4A-9B5E-C3BE6D9C97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18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797-4523-9D42-8023-40163F96F4F3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1DB-1389-7E4A-9B5E-C3BE6D9C97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43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797-4523-9D42-8023-40163F96F4F3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1DB-1389-7E4A-9B5E-C3BE6D9C97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98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797-4523-9D42-8023-40163F96F4F3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1DB-1389-7E4A-9B5E-C3BE6D9C97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04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797-4523-9D42-8023-40163F96F4F3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1DB-1389-7E4A-9B5E-C3BE6D9C97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93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DC797-4523-9D42-8023-40163F96F4F3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9B1DB-1389-7E4A-9B5E-C3BE6D9C97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45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tje.clasen@mail.uni-mannheim.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clasen@mail-uni.mannhei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3528392"/>
          </a:xfrm>
        </p:spPr>
        <p:txBody>
          <a:bodyPr>
            <a:noAutofit/>
          </a:bodyPr>
          <a:lstStyle/>
          <a:p>
            <a:r>
              <a:rPr lang="de-DE" sz="3200" b="1" dirty="0" smtClean="0"/>
              <a:t/>
            </a:r>
            <a:br>
              <a:rPr lang="de-DE" sz="3200" b="1" dirty="0" smtClean="0"/>
            </a:br>
            <a:r>
              <a:rPr lang="de-DE" sz="3200" b="1" dirty="0" smtClean="0"/>
              <a:t>FSK-Sprachwahl </a:t>
            </a:r>
            <a:br>
              <a:rPr lang="de-DE" sz="3200" b="1" dirty="0" smtClean="0"/>
            </a:br>
            <a:r>
              <a:rPr lang="de-DE" sz="2800" dirty="0"/>
              <a:t/>
            </a:r>
            <a:br>
              <a:rPr lang="de-DE" sz="2800" dirty="0"/>
            </a:br>
            <a:r>
              <a:rPr lang="de-DE" sz="2800" b="1" dirty="0" smtClean="0"/>
              <a:t>Englisch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Ansprechpartnerin: Antje Clasen</a:t>
            </a:r>
            <a:br>
              <a:rPr lang="de-DE" sz="2800" dirty="0" smtClean="0"/>
            </a:br>
            <a:r>
              <a:rPr lang="de-DE" sz="2800" u="sng" dirty="0" smtClean="0">
                <a:solidFill>
                  <a:srgbClr val="082AB8"/>
                </a:solidFill>
              </a:rPr>
              <a:t>antje.clasen@uni-mannheim.de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5125" y="115888"/>
            <a:ext cx="1493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 smtClean="0">
                <a:latin typeface="Arial" charset="0"/>
              </a:rPr>
              <a:t>FSK - </a:t>
            </a:r>
            <a:r>
              <a:rPr lang="de-DE" dirty="0" err="1" smtClean="0">
                <a:latin typeface="Arial" charset="0"/>
              </a:rPr>
              <a:t>Wipäd</a:t>
            </a:r>
            <a:endParaRPr lang="de-DE" dirty="0">
              <a:latin typeface="Arial" charset="0"/>
              <a:cs typeface="+mn-cs"/>
            </a:endParaRPr>
          </a:p>
        </p:txBody>
      </p:sp>
      <p:pic>
        <p:nvPicPr>
          <p:cNvPr id="6" name="Picture 2" descr="Wortmarke_dt_Uni_Ma_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21764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130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5125" y="115888"/>
            <a:ext cx="1493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 smtClean="0">
                <a:latin typeface="Arial" charset="0"/>
              </a:rPr>
              <a:t>FSK - </a:t>
            </a:r>
            <a:r>
              <a:rPr lang="de-DE" dirty="0" err="1" smtClean="0">
                <a:latin typeface="Arial" charset="0"/>
              </a:rPr>
              <a:t>Wipäd</a:t>
            </a:r>
            <a:endParaRPr lang="de-DE" dirty="0">
              <a:latin typeface="Arial" charset="0"/>
              <a:cs typeface="+mn-cs"/>
            </a:endParaRPr>
          </a:p>
        </p:txBody>
      </p:sp>
      <p:pic>
        <p:nvPicPr>
          <p:cNvPr id="5" name="Picture 2" descr="Wortmarke_dt_Uni_Ma_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21764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57200" y="375738"/>
            <a:ext cx="8229600" cy="838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>
                <a:solidFill>
                  <a:srgbClr val="000000"/>
                </a:solidFill>
                <a:latin typeface="Arial"/>
                <a:cs typeface="Arial"/>
              </a:rPr>
              <a:t>1. Einstufung</a:t>
            </a:r>
            <a:endParaRPr lang="de-DE" sz="2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1140120"/>
            <a:ext cx="8435280" cy="511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heute,  in der  Einführungsveranstaltung, 01.09 </a:t>
            </a:r>
          </a:p>
          <a:p>
            <a:pPr marL="109728" algn="l"/>
            <a:r>
              <a:rPr lang="de-DE" sz="2000" dirty="0" smtClean="0">
                <a:solidFill>
                  <a:srgbClr val="000000"/>
                </a:solidFill>
                <a:latin typeface="Arial"/>
                <a:cs typeface="Arial"/>
              </a:rPr>
              <a:t>FALLS EINSTUFUNGSVERANSTALTUNG VERPASST:</a:t>
            </a:r>
            <a:endParaRPr lang="de-DE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09728" algn="l"/>
            <a:endParaRPr lang="de-DE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109728" algn="l"/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Durch E-Mail an 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  <a:hlinkClick r:id="rId3"/>
              </a:rPr>
              <a:t>antje.clasen@mail.uni-mannheim.de</a:t>
            </a:r>
            <a:endParaRPr lang="de-DE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109728" algn="l"/>
            <a:endParaRPr lang="de-DE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109728" algn="l"/>
            <a:r>
              <a:rPr lang="de-DE" sz="1800" b="1" dirty="0" err="1" smtClean="0">
                <a:solidFill>
                  <a:srgbClr val="000000"/>
                </a:solidFill>
                <a:latin typeface="Arial"/>
                <a:cs typeface="Arial"/>
              </a:rPr>
              <a:t>Please</a:t>
            </a:r>
            <a:r>
              <a:rPr lang="de-DE" sz="1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b="1" dirty="0" err="1" smtClean="0">
                <a:solidFill>
                  <a:srgbClr val="000000"/>
                </a:solidFill>
                <a:latin typeface="Arial"/>
                <a:cs typeface="Arial"/>
              </a:rPr>
              <a:t>answer</a:t>
            </a:r>
            <a:r>
              <a:rPr lang="de-DE" sz="1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b="1" dirty="0" err="1" smtClean="0">
                <a:solidFill>
                  <a:srgbClr val="000000"/>
                </a:solidFill>
                <a:latin typeface="Arial"/>
                <a:cs typeface="Arial"/>
              </a:rPr>
              <a:t>these</a:t>
            </a:r>
            <a:r>
              <a:rPr lang="de-DE" sz="1800" b="1" dirty="0" smtClean="0">
                <a:solidFill>
                  <a:srgbClr val="000000"/>
                </a:solidFill>
                <a:latin typeface="Arial"/>
                <a:cs typeface="Arial"/>
              </a:rPr>
              <a:t> 3 </a:t>
            </a:r>
            <a:r>
              <a:rPr lang="de-DE" sz="1800" b="1" dirty="0" err="1" smtClean="0">
                <a:solidFill>
                  <a:srgbClr val="000000"/>
                </a:solidFill>
                <a:latin typeface="Arial"/>
                <a:cs typeface="Arial"/>
              </a:rPr>
              <a:t>questions</a:t>
            </a:r>
            <a:r>
              <a:rPr lang="de-DE" sz="1800" b="1" dirty="0" smtClean="0">
                <a:solidFill>
                  <a:srgbClr val="000000"/>
                </a:solidFill>
                <a:latin typeface="Arial"/>
                <a:cs typeface="Arial"/>
              </a:rPr>
              <a:t> in </a:t>
            </a:r>
            <a:r>
              <a:rPr lang="de-DE" sz="1800" b="1" dirty="0" err="1" smtClean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lang="de-DE" sz="1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b="1" dirty="0" err="1" smtClean="0">
                <a:solidFill>
                  <a:srgbClr val="000000"/>
                </a:solidFill>
                <a:latin typeface="Arial"/>
                <a:cs typeface="Arial"/>
              </a:rPr>
              <a:t>e-mail</a:t>
            </a:r>
            <a:r>
              <a:rPr lang="de-DE" sz="1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109728" algn="l"/>
            <a:endParaRPr lang="de-DE" sz="1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66928" indent="-457200" algn="l">
              <a:buAutoNum type="arabicParenR"/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Have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you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spent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more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than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two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months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in an English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speaking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country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</a:p>
          <a:p>
            <a:pPr marL="566928" indent="-457200" algn="l">
              <a:buAutoNum type="arabicParenR"/>
            </a:pPr>
            <a:endParaRPr lang="de-DE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66928" indent="-457200" algn="l">
              <a:buAutoNum type="arabicParenR"/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Your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last grade in English in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school</a:t>
            </a:r>
            <a:endParaRPr lang="de-DE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66928" indent="-457200" algn="l">
              <a:buAutoNum type="arabicParenR"/>
            </a:pPr>
            <a:endParaRPr lang="de-DE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566928" indent="-457200" algn="l">
              <a:buAutoNum type="arabicParenR"/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Please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describe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importance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English in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business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today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(3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</a:rPr>
              <a:t>sentences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</a:p>
          <a:p>
            <a:pPr marL="566928" indent="-457200" algn="l">
              <a:buAutoNum type="arabicParenR"/>
            </a:pPr>
            <a:endParaRPr lang="de-DE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09728" algn="l"/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Diese E-Mail bitte </a:t>
            </a:r>
            <a:r>
              <a:rPr lang="de-DE" sz="1800" b="1" dirty="0" smtClean="0">
                <a:solidFill>
                  <a:srgbClr val="000000"/>
                </a:solidFill>
                <a:latin typeface="Arial"/>
                <a:cs typeface="Arial"/>
              </a:rPr>
              <a:t>bis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800" b="1" dirty="0" smtClean="0">
                <a:solidFill>
                  <a:srgbClr val="000000"/>
                </a:solidFill>
                <a:latin typeface="Arial"/>
                <a:cs typeface="Arial"/>
              </a:rPr>
              <a:t>Freitag 2.09 - 20:00 Uhr 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an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antje.clasen@mail-uni.mannheim</a:t>
            </a:r>
            <a:r>
              <a:rPr lang="de-DE" sz="1800" dirty="0" smtClean="0">
                <a:solidFill>
                  <a:srgbClr val="000000"/>
                </a:solidFill>
                <a:latin typeface="Arial"/>
                <a:cs typeface="Arial"/>
              </a:rPr>
              <a:t> senden </a:t>
            </a:r>
          </a:p>
          <a:p>
            <a:pPr marL="109728" algn="l"/>
            <a:r>
              <a:rPr lang="de-DE" sz="1800" b="1" dirty="0" smtClean="0">
                <a:solidFill>
                  <a:srgbClr val="000000"/>
                </a:solidFill>
                <a:latin typeface="Arial"/>
                <a:cs typeface="Arial"/>
              </a:rPr>
              <a:t>(bitte möglichst Ihre uni-mannheim E-Mail verwenden)</a:t>
            </a:r>
            <a:endParaRPr lang="de-DE" sz="1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09728" algn="l"/>
            <a:endParaRPr lang="de-DE" sz="1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09728" algn="l"/>
            <a:endParaRPr lang="de-DE" sz="2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109728" algn="l"/>
            <a:endParaRPr lang="de-DE" sz="24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09728"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mit Ihrer Uni-Mannheim </a:t>
            </a:r>
            <a:r>
              <a:rPr lang="de-DE" sz="2400" b="1" dirty="0" err="1" smtClean="0">
                <a:solidFill>
                  <a:srgbClr val="000000"/>
                </a:solidFill>
                <a:latin typeface="Arial"/>
                <a:cs typeface="Arial"/>
              </a:rPr>
              <a:t>E-mail</a:t>
            </a:r>
            <a:endParaRPr lang="de-DE" sz="24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09728" algn="l"/>
            <a:endParaRPr lang="de-DE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971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5125" y="115888"/>
            <a:ext cx="1493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 smtClean="0">
                <a:latin typeface="Arial" charset="0"/>
              </a:rPr>
              <a:t>FSK - </a:t>
            </a:r>
            <a:r>
              <a:rPr lang="de-DE" dirty="0" err="1" smtClean="0">
                <a:latin typeface="Arial" charset="0"/>
              </a:rPr>
              <a:t>Wipäd</a:t>
            </a:r>
            <a:endParaRPr lang="de-DE" dirty="0">
              <a:latin typeface="Arial" charset="0"/>
              <a:cs typeface="+mn-cs"/>
            </a:endParaRPr>
          </a:p>
        </p:txBody>
      </p:sp>
      <p:pic>
        <p:nvPicPr>
          <p:cNvPr id="5" name="Picture 2" descr="Wortmarke_dt_Uni_Ma_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21764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57200" y="3757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>
                <a:solidFill>
                  <a:srgbClr val="000000"/>
                </a:solidFill>
                <a:latin typeface="Arial"/>
                <a:cs typeface="Arial"/>
              </a:rPr>
              <a:t>2. Benachrichtigung über Einstufung</a:t>
            </a:r>
            <a:endParaRPr lang="de-DE" sz="2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1740470"/>
            <a:ext cx="8435280" cy="4813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200" dirty="0" smtClean="0">
                <a:solidFill>
                  <a:srgbClr val="000000"/>
                </a:solidFill>
                <a:latin typeface="Arial"/>
                <a:cs typeface="Arial"/>
              </a:rPr>
              <a:t>Nach der Auswertung der Einstufung werden Sie per E-Mail  bis Sonntag Abend – 04.09 -  benachrichtigt, für welches der beiden Levels Sie sich anmelden können.</a:t>
            </a:r>
          </a:p>
          <a:p>
            <a:pPr algn="l"/>
            <a:endParaRPr lang="de-DE" sz="22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16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5125" y="115888"/>
            <a:ext cx="1493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 smtClean="0">
                <a:latin typeface="Arial" charset="0"/>
              </a:rPr>
              <a:t>FSK - </a:t>
            </a:r>
            <a:r>
              <a:rPr lang="de-DE" dirty="0" err="1" smtClean="0">
                <a:latin typeface="Arial" charset="0"/>
              </a:rPr>
              <a:t>Wipäd</a:t>
            </a:r>
            <a:endParaRPr lang="de-DE" dirty="0">
              <a:latin typeface="Arial" charset="0"/>
              <a:cs typeface="+mn-cs"/>
            </a:endParaRPr>
          </a:p>
        </p:txBody>
      </p:sp>
      <p:pic>
        <p:nvPicPr>
          <p:cNvPr id="5" name="Picture 2" descr="Wortmarke_dt_Uni_Ma_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21764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57200" y="3757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>
                <a:solidFill>
                  <a:srgbClr val="000000"/>
                </a:solidFill>
                <a:latin typeface="Arial"/>
                <a:cs typeface="Arial"/>
              </a:rPr>
              <a:t>3. Anmeldeverfahren zu den Englisch-Kursen</a:t>
            </a:r>
            <a:endParaRPr lang="de-DE" sz="2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457200" y="1583670"/>
            <a:ext cx="8435280" cy="4813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200" b="1" dirty="0" smtClean="0">
                <a:solidFill>
                  <a:srgbClr val="000000"/>
                </a:solidFill>
                <a:latin typeface="Arial"/>
                <a:cs typeface="Arial"/>
              </a:rPr>
              <a:t>Von Montag 5.09., 8:00 Uhr – bis Mittwoch 7.9., 14:00 Uhr </a:t>
            </a:r>
          </a:p>
          <a:p>
            <a:pPr algn="l"/>
            <a:endParaRPr lang="de-DE" sz="2200" b="1" dirty="0" smtClean="0">
              <a:solidFill>
                <a:schemeClr val="tx1"/>
              </a:solidFill>
              <a:latin typeface="Arial"/>
              <a:cs typeface="Arial"/>
              <a:sym typeface="Wingdings"/>
            </a:endParaRPr>
          </a:p>
          <a:p>
            <a:pPr algn="l"/>
            <a:r>
              <a:rPr lang="de-DE" sz="2200" dirty="0" smtClean="0">
                <a:solidFill>
                  <a:schemeClr val="tx1"/>
                </a:solidFill>
                <a:latin typeface="Arial"/>
                <a:cs typeface="Arial"/>
                <a:sym typeface="Wingdings"/>
              </a:rPr>
              <a:t>Online-Anmeldung im Portal2: </a:t>
            </a:r>
            <a:r>
              <a:rPr lang="de-DE" sz="2200" dirty="0">
                <a:solidFill>
                  <a:schemeClr val="tx1"/>
                </a:solidFill>
                <a:latin typeface="Arial"/>
                <a:cs typeface="Arial"/>
                <a:sym typeface="Wingdings"/>
              </a:rPr>
              <a:t/>
            </a:r>
            <a:br>
              <a:rPr lang="de-DE" sz="2200" dirty="0">
                <a:solidFill>
                  <a:schemeClr val="tx1"/>
                </a:solidFill>
                <a:latin typeface="Arial"/>
                <a:cs typeface="Arial"/>
                <a:sym typeface="Wingdings"/>
              </a:rPr>
            </a:br>
            <a:r>
              <a:rPr lang="de-DE" sz="2200" dirty="0" smtClean="0">
                <a:solidFill>
                  <a:schemeClr val="tx1"/>
                </a:solidFill>
                <a:latin typeface="Arial"/>
                <a:cs typeface="Arial"/>
                <a:sym typeface="Wingdings"/>
              </a:rPr>
              <a:t>Studienplaner – Allgemeine Studien:</a:t>
            </a:r>
          </a:p>
          <a:p>
            <a:pPr algn="l"/>
            <a:endParaRPr lang="de-DE" sz="2200" dirty="0">
              <a:solidFill>
                <a:schemeClr val="tx1"/>
              </a:solidFill>
              <a:latin typeface="Arial"/>
              <a:cs typeface="Arial"/>
              <a:sym typeface="Wingdings"/>
            </a:endParaRPr>
          </a:p>
          <a:p>
            <a:pPr algn="l"/>
            <a:r>
              <a:rPr lang="de-DE" sz="2200" dirty="0" smtClean="0">
                <a:solidFill>
                  <a:schemeClr val="tx1"/>
                </a:solidFill>
                <a:latin typeface="Arial"/>
                <a:cs typeface="Arial"/>
                <a:sym typeface="Wingdings"/>
              </a:rPr>
              <a:t>                                                                                   </a:t>
            </a:r>
            <a:r>
              <a:rPr lang="de-DE" sz="2200" smtClean="0">
                <a:solidFill>
                  <a:schemeClr val="tx1"/>
                </a:solidFill>
                <a:latin typeface="Arial"/>
                <a:cs typeface="Arial"/>
                <a:sym typeface="Wingdings"/>
              </a:rPr>
              <a:t>etwas anders</a:t>
            </a:r>
            <a:endParaRPr lang="de-DE" sz="2200" dirty="0" smtClean="0">
              <a:solidFill>
                <a:schemeClr val="tx1"/>
              </a:solidFill>
              <a:latin typeface="Arial"/>
              <a:cs typeface="Arial"/>
              <a:sym typeface="Wingdings"/>
            </a:endParaRPr>
          </a:p>
          <a:p>
            <a:pPr algn="l"/>
            <a:endParaRPr lang="de-DE" sz="2200" dirty="0" smtClean="0">
              <a:solidFill>
                <a:schemeClr val="tx1"/>
              </a:solidFill>
              <a:latin typeface="Arial"/>
              <a:cs typeface="Arial"/>
              <a:sym typeface="Wingdings"/>
            </a:endParaRPr>
          </a:p>
          <a:p>
            <a:pPr algn="l"/>
            <a:r>
              <a:rPr lang="de-DE" sz="2200" dirty="0" smtClean="0">
                <a:solidFill>
                  <a:schemeClr val="tx1"/>
                </a:solidFill>
                <a:latin typeface="Arial"/>
                <a:cs typeface="Arial"/>
                <a:sym typeface="Wingdings"/>
              </a:rPr>
              <a:t>                                                           </a:t>
            </a:r>
            <a:endParaRPr lang="de-DE" sz="2200" dirty="0">
              <a:solidFill>
                <a:schemeClr val="tx1"/>
              </a:solidFill>
              <a:latin typeface="Arial"/>
              <a:cs typeface="Arial"/>
              <a:sym typeface="Wingdings"/>
            </a:endParaRPr>
          </a:p>
          <a:p>
            <a:pPr algn="l"/>
            <a:r>
              <a:rPr lang="de-DE" sz="2200" dirty="0" smtClean="0">
                <a:solidFill>
                  <a:schemeClr val="tx1"/>
                </a:solidFill>
                <a:latin typeface="Arial"/>
                <a:cs typeface="Arial"/>
                <a:sym typeface="Wingdings"/>
              </a:rPr>
              <a:t>Eine </a:t>
            </a:r>
            <a:r>
              <a:rPr lang="de-DE" sz="2200" dirty="0" smtClean="0">
                <a:solidFill>
                  <a:schemeClr val="tx1"/>
                </a:solidFill>
                <a:latin typeface="Arial"/>
                <a:cs typeface="Arial"/>
                <a:sym typeface="Wingdings"/>
              </a:rPr>
              <a:t>detaillierte Beschreibung kommt dann mit der Email zur Level-Einteilung. </a:t>
            </a:r>
          </a:p>
          <a:p>
            <a:endParaRPr lang="de-DE" sz="2200" b="1" dirty="0" smtClean="0">
              <a:solidFill>
                <a:schemeClr val="tx1"/>
              </a:solidFill>
              <a:latin typeface="Arial"/>
              <a:cs typeface="Arial"/>
              <a:sym typeface="Wingdings"/>
            </a:endParaRPr>
          </a:p>
          <a:p>
            <a:r>
              <a:rPr lang="de-DE" sz="2200" b="1" dirty="0" smtClean="0">
                <a:solidFill>
                  <a:schemeClr val="tx1"/>
                </a:solidFill>
                <a:latin typeface="Arial"/>
                <a:cs typeface="Arial"/>
                <a:sym typeface="Wingdings"/>
              </a:rPr>
              <a:t>Anmeldung in Kurs Level I oder Level II bis Mittwoch 7.9 : 14:00</a:t>
            </a:r>
          </a:p>
          <a:p>
            <a:pPr algn="l"/>
            <a:endParaRPr lang="de-DE" sz="2200" b="1" dirty="0">
              <a:solidFill>
                <a:schemeClr val="tx1"/>
              </a:solidFill>
              <a:latin typeface="Arial"/>
              <a:cs typeface="Arial"/>
              <a:sym typeface="Wingdings"/>
            </a:endParaRPr>
          </a:p>
          <a:p>
            <a:pPr algn="l"/>
            <a:r>
              <a:rPr lang="de-DE" sz="2200" b="1" dirty="0" smtClean="0">
                <a:solidFill>
                  <a:schemeClr val="tx1"/>
                </a:solidFill>
                <a:latin typeface="Arial"/>
                <a:cs typeface="Arial"/>
                <a:sym typeface="Wingdings"/>
              </a:rPr>
              <a:t> </a:t>
            </a:r>
          </a:p>
          <a:p>
            <a:pPr algn="l"/>
            <a:endParaRPr lang="de-DE" sz="2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endParaRPr lang="de-DE" sz="2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425" y="3238413"/>
            <a:ext cx="50165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2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150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Office-Design</vt:lpstr>
      <vt:lpstr> FSK-Sprachwahl   Englisch Ansprechpartnerin: Antje Clasen antje.clasen@uni-mannheim.de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angl1-3</dc:creator>
  <cp:lastModifiedBy>clasen</cp:lastModifiedBy>
  <cp:revision>31</cp:revision>
  <dcterms:created xsi:type="dcterms:W3CDTF">2016-08-31T07:14:17Z</dcterms:created>
  <dcterms:modified xsi:type="dcterms:W3CDTF">2022-08-31T18:52:27Z</dcterms:modified>
</cp:coreProperties>
</file>