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9144000" cy="6858000" type="screen4x3"/>
  <p:notesSz cx="6794500" cy="99314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ören Bergner" initials="SB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E85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006" autoAdjust="0"/>
  </p:normalViewPr>
  <p:slideViewPr>
    <p:cSldViewPr>
      <p:cViewPr varScale="1">
        <p:scale>
          <a:sx n="119" d="100"/>
          <a:sy n="119" d="100"/>
        </p:scale>
        <p:origin x="137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A181F9-459A-4948-82A1-056243FDA5B0}" type="datetimeFigureOut">
              <a:rPr lang="en-US" smtClean="0"/>
              <a:t>9/14/2018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1" y="9433107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8645" y="9433107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7A4A4B-5B5F-4A9D-AE86-C88EAD9E936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4917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7C9C7D-4473-4FED-83AB-BB1ECD9241FA}" type="datetimeFigureOut">
              <a:rPr lang="en-US" smtClean="0"/>
              <a:pPr/>
              <a:t>9/14/2018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450" y="4717416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9433107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8645" y="9433107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C6CDCB-63B9-42EF-A55D-E6A7E2B6EFB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8940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C6CDCB-63B9-42EF-A55D-E6A7E2B6EFBF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3516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995E7-6DC6-477B-B84D-57BC6FFBD9AC}" type="datetimeFigureOut">
              <a:rPr lang="en-US" smtClean="0"/>
              <a:pPr/>
              <a:t>9/14/2018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4CFF1-491F-4738-84B5-D2E48462D97D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1386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995E7-6DC6-477B-B84D-57BC6FFBD9AC}" type="datetimeFigureOut">
              <a:rPr lang="en-US" smtClean="0"/>
              <a:pPr/>
              <a:t>9/14/2018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4CFF1-491F-4738-84B5-D2E48462D97D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186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995E7-6DC6-477B-B84D-57BC6FFBD9AC}" type="datetimeFigureOut">
              <a:rPr lang="en-US" smtClean="0"/>
              <a:pPr/>
              <a:t>9/14/2018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4CFF1-491F-4738-84B5-D2E48462D97D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153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995E7-6DC6-477B-B84D-57BC6FFBD9AC}" type="datetimeFigureOut">
              <a:rPr lang="en-US" smtClean="0"/>
              <a:pPr/>
              <a:t>9/14/2018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4CFF1-491F-4738-84B5-D2E48462D97D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438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995E7-6DC6-477B-B84D-57BC6FFBD9AC}" type="datetimeFigureOut">
              <a:rPr lang="en-US" smtClean="0"/>
              <a:pPr/>
              <a:t>9/14/2018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4CFF1-491F-4738-84B5-D2E48462D97D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375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995E7-6DC6-477B-B84D-57BC6FFBD9AC}" type="datetimeFigureOut">
              <a:rPr lang="en-US" smtClean="0"/>
              <a:pPr/>
              <a:t>9/14/2018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4CFF1-491F-4738-84B5-D2E48462D97D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985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995E7-6DC6-477B-B84D-57BC6FFBD9AC}" type="datetimeFigureOut">
              <a:rPr lang="en-US" smtClean="0"/>
              <a:pPr/>
              <a:t>9/14/2018</a:t>
            </a:fld>
            <a:endParaRPr 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4CFF1-491F-4738-84B5-D2E48462D97D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73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995E7-6DC6-477B-B84D-57BC6FFBD9AC}" type="datetimeFigureOut">
              <a:rPr lang="en-US" smtClean="0"/>
              <a:pPr/>
              <a:t>9/14/2018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4CFF1-491F-4738-84B5-D2E48462D97D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317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995E7-6DC6-477B-B84D-57BC6FFBD9AC}" type="datetimeFigureOut">
              <a:rPr lang="en-US" smtClean="0"/>
              <a:pPr/>
              <a:t>9/14/2018</a:t>
            </a:fld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4CFF1-491F-4738-84B5-D2E48462D97D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3990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995E7-6DC6-477B-B84D-57BC6FFBD9AC}" type="datetimeFigureOut">
              <a:rPr lang="en-US" smtClean="0"/>
              <a:pPr/>
              <a:t>9/14/2018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4CFF1-491F-4738-84B5-D2E48462D97D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343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995E7-6DC6-477B-B84D-57BC6FFBD9AC}" type="datetimeFigureOut">
              <a:rPr lang="en-US" smtClean="0"/>
              <a:pPr/>
              <a:t>9/14/2018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4CFF1-491F-4738-84B5-D2E48462D97D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116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995E7-6DC6-477B-B84D-57BC6FFBD9AC}" type="datetimeFigureOut">
              <a:rPr lang="en-US" smtClean="0"/>
              <a:pPr/>
              <a:t>9/14/2018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4CFF1-491F-4738-84B5-D2E48462D97D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332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E85A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9430" y="2280"/>
            <a:ext cx="3777978" cy="4411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feld 5"/>
          <p:cNvSpPr txBox="1"/>
          <p:nvPr/>
        </p:nvSpPr>
        <p:spPr>
          <a:xfrm>
            <a:off x="322137" y="2014969"/>
            <a:ext cx="4974312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sz="3200" b="0" noProof="0" dirty="0" smtClean="0">
                <a:solidFill>
                  <a:schemeClr val="bg1"/>
                </a:solidFill>
              </a:rPr>
              <a:t>Mannheimer</a:t>
            </a:r>
            <a:r>
              <a:rPr lang="de-DE" sz="3200" b="0" baseline="0" noProof="0" dirty="0" smtClean="0">
                <a:solidFill>
                  <a:schemeClr val="bg1"/>
                </a:solidFill>
              </a:rPr>
              <a:t> Forum Accounting &amp; Taxation e.V.</a:t>
            </a:r>
          </a:p>
          <a:p>
            <a:pPr algn="l"/>
            <a:endParaRPr lang="de-DE" sz="3200" dirty="0" smtClean="0">
              <a:solidFill>
                <a:schemeClr val="bg1"/>
              </a:solidFill>
            </a:endParaRPr>
          </a:p>
          <a:p>
            <a:pPr algn="l"/>
            <a:r>
              <a:rPr lang="de-DE" sz="2500" dirty="0" smtClean="0">
                <a:solidFill>
                  <a:schemeClr val="bg1"/>
                </a:solidFill>
              </a:rPr>
              <a:t>Jahresveranstaltung </a:t>
            </a:r>
          </a:p>
          <a:p>
            <a:pPr algn="l"/>
            <a:r>
              <a:rPr lang="de-DE" sz="2500" dirty="0" smtClean="0">
                <a:solidFill>
                  <a:schemeClr val="bg1"/>
                </a:solidFill>
              </a:rPr>
              <a:t>25.09.2018	17:30 Uhr	SO 108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129216" y="4437112"/>
            <a:ext cx="7683144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de-DE" sz="2400" noProof="0" dirty="0" smtClean="0">
                <a:solidFill>
                  <a:schemeClr val="bg1"/>
                </a:solidFill>
              </a:rPr>
              <a:t>Podiumsdiskussion: </a:t>
            </a:r>
          </a:p>
          <a:p>
            <a:pPr algn="just"/>
            <a:r>
              <a:rPr lang="de-DE" sz="2400" noProof="0" dirty="0" smtClean="0">
                <a:solidFill>
                  <a:schemeClr val="bg1"/>
                </a:solidFill>
              </a:rPr>
              <a:t>„10 Jahre Finanzkrise – neue Regeln für Finanzstabilität“</a:t>
            </a:r>
          </a:p>
          <a:p>
            <a:endParaRPr lang="de-DE" sz="2000" noProof="0" dirty="0" smtClean="0">
              <a:solidFill>
                <a:schemeClr val="bg1"/>
              </a:solidFill>
            </a:endParaRPr>
          </a:p>
          <a:p>
            <a:r>
              <a:rPr lang="de-DE" sz="2000" noProof="0" dirty="0" smtClean="0">
                <a:solidFill>
                  <a:schemeClr val="bg1"/>
                </a:solidFill>
              </a:rPr>
              <a:t>Auf dem Podium</a:t>
            </a:r>
            <a:r>
              <a:rPr lang="de-DE" sz="2000" dirty="0">
                <a:solidFill>
                  <a:schemeClr val="bg1"/>
                </a:solidFill>
              </a:rPr>
              <a:t>: </a:t>
            </a:r>
            <a:endParaRPr lang="de-DE" sz="2000" dirty="0" smtClean="0">
              <a:solidFill>
                <a:schemeClr val="bg1"/>
              </a:solidFill>
            </a:endParaRPr>
          </a:p>
          <a:p>
            <a:r>
              <a:rPr lang="de-DE" sz="2000" dirty="0" smtClean="0">
                <a:solidFill>
                  <a:schemeClr val="bg1"/>
                </a:solidFill>
              </a:rPr>
              <a:t>Dr</a:t>
            </a:r>
            <a:r>
              <a:rPr lang="de-DE" sz="2000" dirty="0">
                <a:solidFill>
                  <a:schemeClr val="bg1"/>
                </a:solidFill>
              </a:rPr>
              <a:t>. Gerhard Schick, MdB (B90/Grüne), Mitglied des </a:t>
            </a:r>
            <a:r>
              <a:rPr lang="de-DE" sz="2000" dirty="0" smtClean="0">
                <a:solidFill>
                  <a:schemeClr val="bg1"/>
                </a:solidFill>
              </a:rPr>
              <a:t>Finanzausschusses Gero </a:t>
            </a:r>
            <a:r>
              <a:rPr lang="de-DE" sz="2000" dirty="0" err="1">
                <a:solidFill>
                  <a:schemeClr val="bg1"/>
                </a:solidFill>
              </a:rPr>
              <a:t>Wiechens</a:t>
            </a:r>
            <a:r>
              <a:rPr lang="de-DE" sz="2000" dirty="0">
                <a:solidFill>
                  <a:schemeClr val="bg1"/>
                </a:solidFill>
              </a:rPr>
              <a:t>, Partner bei KPMG </a:t>
            </a:r>
            <a:r>
              <a:rPr lang="de-DE" sz="2000" dirty="0" smtClean="0">
                <a:solidFill>
                  <a:schemeClr val="bg1"/>
                </a:solidFill>
              </a:rPr>
              <a:t>AG </a:t>
            </a:r>
          </a:p>
          <a:p>
            <a:r>
              <a:rPr lang="de-DE" sz="2000" dirty="0" smtClean="0">
                <a:solidFill>
                  <a:schemeClr val="bg1"/>
                </a:solidFill>
              </a:rPr>
              <a:t>Prof. Dr. Jannis Bischof, Universität Mannheim</a:t>
            </a:r>
            <a:endParaRPr lang="de-DE" sz="2400" dirty="0">
              <a:solidFill>
                <a:schemeClr val="bg1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0" y="4409247"/>
            <a:ext cx="9144000" cy="72008"/>
          </a:xfrm>
          <a:prstGeom prst="rect">
            <a:avLst/>
          </a:prstGeom>
          <a:solidFill>
            <a:srgbClr val="BDD6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173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>
          <a:gsLst>
            <a:gs pos="0">
              <a:srgbClr val="FF0000"/>
            </a:gs>
            <a:gs pos="50000">
              <a:schemeClr val="bg1"/>
            </a:gs>
            <a:gs pos="100000">
              <a:srgbClr val="00B050"/>
            </a:gs>
          </a:gsLst>
          <a:lin ang="5400000" scaled="0"/>
        </a:gradFill>
        <a:ln w="15875"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</Words>
  <Application>Microsoft Office PowerPoint</Application>
  <PresentationFormat>Bildschirmpräsentation (4:3)</PresentationFormat>
  <Paragraphs>11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Calibri</vt:lpstr>
      <vt:lpstr>Larissa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Sören Bergner</dc:creator>
  <cp:lastModifiedBy>Lehrstuhl Schreiber</cp:lastModifiedBy>
  <cp:revision>180</cp:revision>
  <cp:lastPrinted>2018-08-22T10:46:37Z</cp:lastPrinted>
  <dcterms:created xsi:type="dcterms:W3CDTF">2013-09-13T09:30:54Z</dcterms:created>
  <dcterms:modified xsi:type="dcterms:W3CDTF">2018-09-14T06:37:50Z</dcterms:modified>
</cp:coreProperties>
</file>