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ören Bergner" initials="S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85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06" autoAdjust="0"/>
  </p:normalViewPr>
  <p:slideViewPr>
    <p:cSldViewPr>
      <p:cViewPr varScale="1">
        <p:scale>
          <a:sx n="119" d="100"/>
          <a:sy n="119" d="100"/>
        </p:scale>
        <p:origin x="13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181F9-459A-4948-82A1-056243FDA5B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A4A4B-5B5F-4A9D-AE86-C88EAD9E9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91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C9C7D-4473-4FED-83AB-BB1ECD9241FA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6CDCB-63B9-42EF-A55D-E6A7E2B6EF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94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38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8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5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3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75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8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99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4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1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3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rgbClr val="4E85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hteck 4"/>
          <p:cNvSpPr/>
          <p:nvPr/>
        </p:nvSpPr>
        <p:spPr>
          <a:xfrm>
            <a:off x="0" y="980728"/>
            <a:ext cx="9144000" cy="72008"/>
          </a:xfrm>
          <a:prstGeom prst="rect">
            <a:avLst/>
          </a:prstGeom>
          <a:solidFill>
            <a:srgbClr val="BDD6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feld 7"/>
          <p:cNvSpPr txBox="1"/>
          <p:nvPr/>
        </p:nvSpPr>
        <p:spPr>
          <a:xfrm>
            <a:off x="323528" y="236765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Agenda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79512" y="1110658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4E85AC"/>
                </a:solidFill>
              </a:rPr>
              <a:t>17:30 Uhr	Begrüßung und Vorstellung </a:t>
            </a:r>
          </a:p>
          <a:p>
            <a:r>
              <a:rPr lang="de-DE" b="1" dirty="0">
                <a:solidFill>
                  <a:srgbClr val="4E85AC"/>
                </a:solidFill>
              </a:rPr>
              <a:t>	</a:t>
            </a:r>
            <a:r>
              <a:rPr lang="de-DE" b="1" dirty="0" smtClean="0">
                <a:solidFill>
                  <a:srgbClr val="4E85AC"/>
                </a:solidFill>
              </a:rPr>
              <a:t>	des </a:t>
            </a:r>
            <a:r>
              <a:rPr lang="de-DE" b="1" dirty="0" err="1" smtClean="0">
                <a:solidFill>
                  <a:srgbClr val="4E85AC"/>
                </a:solidFill>
              </a:rPr>
              <a:t>MaFAT</a:t>
            </a:r>
            <a:r>
              <a:rPr lang="de-DE" b="1" dirty="0" smtClean="0">
                <a:solidFill>
                  <a:srgbClr val="4E85AC"/>
                </a:solidFill>
              </a:rPr>
              <a:t> e.V. und des </a:t>
            </a:r>
            <a:r>
              <a:rPr lang="de-DE" b="1" dirty="0" err="1" smtClean="0">
                <a:solidFill>
                  <a:srgbClr val="4E85AC"/>
                </a:solidFill>
              </a:rPr>
              <a:t>MaFAT</a:t>
            </a:r>
            <a:r>
              <a:rPr lang="de-DE" b="1" dirty="0" smtClean="0">
                <a:solidFill>
                  <a:srgbClr val="4E85AC"/>
                </a:solidFill>
              </a:rPr>
              <a:t> Student Clubs</a:t>
            </a:r>
          </a:p>
          <a:p>
            <a:pPr>
              <a:tabLst>
                <a:tab pos="1252538" algn="l"/>
              </a:tabLst>
            </a:pPr>
            <a:r>
              <a:rPr lang="de-DE" dirty="0"/>
              <a:t>	</a:t>
            </a:r>
            <a:r>
              <a:rPr lang="de-DE" dirty="0" smtClean="0"/>
              <a:t>	</a:t>
            </a:r>
            <a:r>
              <a:rPr lang="de-DE" sz="1600" dirty="0" smtClean="0"/>
              <a:t>Dr. Ralf U. Braunagel </a:t>
            </a:r>
          </a:p>
          <a:p>
            <a:pPr>
              <a:tabLst>
                <a:tab pos="1252538" algn="l"/>
              </a:tabLst>
            </a:pPr>
            <a:r>
              <a:rPr lang="de-DE" sz="1600" dirty="0"/>
              <a:t>	</a:t>
            </a:r>
            <a:r>
              <a:rPr lang="de-DE" sz="1600" dirty="0" smtClean="0"/>
              <a:t>	(Partner M&amp;A </a:t>
            </a:r>
            <a:r>
              <a:rPr lang="de-DE" sz="1600" dirty="0" err="1" smtClean="0"/>
              <a:t>Tax</a:t>
            </a:r>
            <a:r>
              <a:rPr lang="de-DE" sz="1600" dirty="0" smtClean="0"/>
              <a:t> </a:t>
            </a:r>
            <a:r>
              <a:rPr lang="de-DE" sz="1600" dirty="0" err="1" smtClean="0"/>
              <a:t>PwC</a:t>
            </a:r>
            <a:r>
              <a:rPr lang="de-DE" sz="1600" dirty="0" smtClean="0"/>
              <a:t> AG, Vorstandsvorsitzender </a:t>
            </a:r>
            <a:r>
              <a:rPr lang="de-DE" sz="1600" dirty="0" err="1" smtClean="0"/>
              <a:t>MaFAT</a:t>
            </a:r>
            <a:r>
              <a:rPr lang="de-DE" sz="1600" dirty="0" smtClean="0"/>
              <a:t> e.V.) </a:t>
            </a:r>
          </a:p>
          <a:p>
            <a:pPr>
              <a:tabLst>
                <a:tab pos="1252538" algn="l"/>
              </a:tabLst>
            </a:pPr>
            <a:r>
              <a:rPr lang="de-DE" sz="1600" dirty="0" smtClean="0"/>
              <a:t>		Leon </a:t>
            </a:r>
            <a:r>
              <a:rPr lang="de-DE" sz="1600" dirty="0" err="1" smtClean="0"/>
              <a:t>Plößer</a:t>
            </a:r>
            <a:r>
              <a:rPr lang="de-DE" sz="1600" dirty="0"/>
              <a:t>, Lukas Rüth, Damian </a:t>
            </a:r>
            <a:r>
              <a:rPr lang="de-DE" sz="1600" dirty="0" smtClean="0"/>
              <a:t>Snop, Sarah Winter </a:t>
            </a:r>
          </a:p>
          <a:p>
            <a:pPr>
              <a:tabLst>
                <a:tab pos="1252538" algn="l"/>
              </a:tabLst>
            </a:pPr>
            <a:r>
              <a:rPr lang="de-DE" sz="1600" dirty="0"/>
              <a:t>	</a:t>
            </a:r>
            <a:r>
              <a:rPr lang="de-DE" sz="1600" dirty="0" smtClean="0"/>
              <a:t>	(</a:t>
            </a:r>
            <a:r>
              <a:rPr lang="de-DE" sz="1600" dirty="0" err="1" smtClean="0"/>
              <a:t>MaFAT</a:t>
            </a:r>
            <a:r>
              <a:rPr lang="de-DE" sz="1600" dirty="0" smtClean="0"/>
              <a:t> Student Club Vorstand)</a:t>
            </a:r>
          </a:p>
          <a:p>
            <a:pPr>
              <a:tabLst>
                <a:tab pos="1252538" algn="l"/>
              </a:tabLst>
            </a:pPr>
            <a:endParaRPr lang="de-DE" sz="1000" dirty="0" smtClean="0"/>
          </a:p>
          <a:p>
            <a:pPr>
              <a:tabLst>
                <a:tab pos="1252538" algn="l"/>
              </a:tabLst>
            </a:pPr>
            <a:r>
              <a:rPr lang="de-DE" b="1" dirty="0" smtClean="0">
                <a:solidFill>
                  <a:srgbClr val="4E85AC"/>
                </a:solidFill>
              </a:rPr>
              <a:t>17:45 Uhr 		Preisverleihungen des </a:t>
            </a:r>
            <a:r>
              <a:rPr lang="de-DE" b="1" dirty="0" err="1" smtClean="0">
                <a:solidFill>
                  <a:srgbClr val="4E85AC"/>
                </a:solidFill>
              </a:rPr>
              <a:t>MaFAT</a:t>
            </a:r>
            <a:r>
              <a:rPr lang="de-DE" b="1" dirty="0" smtClean="0">
                <a:solidFill>
                  <a:srgbClr val="4E85AC"/>
                </a:solidFill>
              </a:rPr>
              <a:t> e.V. </a:t>
            </a:r>
          </a:p>
          <a:p>
            <a:pPr marL="2171700" lvl="4" indent="-342900">
              <a:buFont typeface="Wingdings" panose="05000000000000000000" pitchFamily="2" charset="2"/>
              <a:buChar char="§"/>
              <a:tabLst>
                <a:tab pos="1252538" algn="l"/>
              </a:tabLst>
            </a:pPr>
            <a:r>
              <a:rPr lang="de-DE" b="1" dirty="0" err="1" smtClean="0">
                <a:solidFill>
                  <a:srgbClr val="4E85AC"/>
                </a:solidFill>
              </a:rPr>
              <a:t>MaFAT</a:t>
            </a:r>
            <a:r>
              <a:rPr lang="de-DE" b="1" dirty="0" smtClean="0">
                <a:solidFill>
                  <a:srgbClr val="4E85AC"/>
                </a:solidFill>
              </a:rPr>
              <a:t> Research Award</a:t>
            </a:r>
          </a:p>
          <a:p>
            <a:pPr marL="2171700" lvl="4" indent="-342900">
              <a:buFont typeface="Wingdings" panose="05000000000000000000" pitchFamily="2" charset="2"/>
              <a:buChar char="§"/>
              <a:tabLst>
                <a:tab pos="1252538" algn="l"/>
              </a:tabLst>
            </a:pPr>
            <a:r>
              <a:rPr lang="de-DE" b="1" dirty="0" err="1" smtClean="0">
                <a:solidFill>
                  <a:srgbClr val="4E85AC"/>
                </a:solidFill>
              </a:rPr>
              <a:t>MaFAT</a:t>
            </a:r>
            <a:r>
              <a:rPr lang="de-DE" b="1" dirty="0" smtClean="0">
                <a:solidFill>
                  <a:srgbClr val="4E85AC"/>
                </a:solidFill>
              </a:rPr>
              <a:t> Master Preis</a:t>
            </a:r>
          </a:p>
          <a:p>
            <a:pPr marL="2171700" lvl="4" indent="-342900">
              <a:buFont typeface="Wingdings" panose="05000000000000000000" pitchFamily="2" charset="2"/>
              <a:buChar char="§"/>
              <a:tabLst>
                <a:tab pos="1252538" algn="l"/>
              </a:tabLst>
            </a:pPr>
            <a:r>
              <a:rPr lang="de-DE" b="1" dirty="0" err="1" smtClean="0">
                <a:solidFill>
                  <a:srgbClr val="4E85AC"/>
                </a:solidFill>
              </a:rPr>
              <a:t>MaFAT</a:t>
            </a:r>
            <a:r>
              <a:rPr lang="de-DE" b="1" dirty="0" smtClean="0">
                <a:solidFill>
                  <a:srgbClr val="4E85AC"/>
                </a:solidFill>
              </a:rPr>
              <a:t> Bachelor Preis</a:t>
            </a:r>
          </a:p>
          <a:p>
            <a:pPr marL="2171700" lvl="4" indent="-342900">
              <a:buFont typeface="Wingdings" panose="05000000000000000000" pitchFamily="2" charset="2"/>
              <a:buChar char="§"/>
              <a:tabLst>
                <a:tab pos="1252538" algn="l"/>
              </a:tabLst>
            </a:pPr>
            <a:r>
              <a:rPr lang="de-DE" b="1" dirty="0" err="1" smtClean="0">
                <a:solidFill>
                  <a:srgbClr val="4E85AC"/>
                </a:solidFill>
              </a:rPr>
              <a:t>MaFAT</a:t>
            </a:r>
            <a:r>
              <a:rPr lang="de-DE" b="1" dirty="0" smtClean="0">
                <a:solidFill>
                  <a:srgbClr val="4E85AC"/>
                </a:solidFill>
              </a:rPr>
              <a:t> Stipendium Taxation</a:t>
            </a:r>
          </a:p>
          <a:p>
            <a:pPr lvl="4">
              <a:tabLst>
                <a:tab pos="1252538" algn="l"/>
              </a:tabLst>
            </a:pPr>
            <a:r>
              <a:rPr lang="de-DE" sz="1600" dirty="0"/>
              <a:t>	</a:t>
            </a:r>
            <a:endParaRPr lang="de-DE" sz="1000" b="1" dirty="0" smtClean="0">
              <a:solidFill>
                <a:srgbClr val="4E85AC"/>
              </a:solidFill>
            </a:endParaRPr>
          </a:p>
          <a:p>
            <a:pPr>
              <a:tabLst>
                <a:tab pos="1250950" algn="l"/>
              </a:tabLst>
            </a:pPr>
            <a:r>
              <a:rPr lang="de-DE" b="1" smtClean="0">
                <a:solidFill>
                  <a:srgbClr val="4E85AC"/>
                </a:solidFill>
              </a:rPr>
              <a:t>18:00 </a:t>
            </a:r>
            <a:r>
              <a:rPr lang="de-DE" b="1" dirty="0" smtClean="0">
                <a:solidFill>
                  <a:srgbClr val="4E85AC"/>
                </a:solidFill>
              </a:rPr>
              <a:t>Uhr 		Podiumsdiskussion </a:t>
            </a:r>
          </a:p>
          <a:p>
            <a:pPr>
              <a:tabLst>
                <a:tab pos="1250950" algn="l"/>
              </a:tabLst>
            </a:pPr>
            <a:r>
              <a:rPr lang="de-DE" b="1" dirty="0" smtClean="0">
                <a:solidFill>
                  <a:srgbClr val="4E85AC"/>
                </a:solidFill>
              </a:rPr>
              <a:t>		„10 </a:t>
            </a:r>
            <a:r>
              <a:rPr lang="de-DE" b="1" dirty="0">
                <a:solidFill>
                  <a:srgbClr val="4E85AC"/>
                </a:solidFill>
              </a:rPr>
              <a:t>Jahre Finanzkrise – neue </a:t>
            </a:r>
            <a:r>
              <a:rPr lang="de-DE" b="1" dirty="0" smtClean="0">
                <a:solidFill>
                  <a:srgbClr val="4E85AC"/>
                </a:solidFill>
              </a:rPr>
              <a:t>Regeln für </a:t>
            </a:r>
            <a:r>
              <a:rPr lang="de-DE" b="1" dirty="0">
                <a:solidFill>
                  <a:srgbClr val="4E85AC"/>
                </a:solidFill>
              </a:rPr>
              <a:t>Finanzstabilität “</a:t>
            </a:r>
          </a:p>
          <a:p>
            <a:pPr lvl="1">
              <a:tabLst>
                <a:tab pos="1250950" algn="l"/>
              </a:tabLst>
            </a:pPr>
            <a:r>
              <a:rPr lang="de-DE" sz="1600" dirty="0"/>
              <a:t>	</a:t>
            </a:r>
            <a:r>
              <a:rPr lang="de-DE" sz="1600" dirty="0" smtClean="0"/>
              <a:t>	</a:t>
            </a:r>
            <a:r>
              <a:rPr lang="de-DE" sz="1600" dirty="0"/>
              <a:t>Dr. Gerhard Schick, MdB (B90/Grüne), Mitglied des Finanzausschusses</a:t>
            </a:r>
            <a:endParaRPr lang="de-DE" sz="1600" dirty="0" smtClean="0"/>
          </a:p>
          <a:p>
            <a:pPr lvl="1">
              <a:tabLst>
                <a:tab pos="1250950" algn="l"/>
              </a:tabLst>
            </a:pPr>
            <a:r>
              <a:rPr lang="de-DE" sz="1600" dirty="0"/>
              <a:t>	</a:t>
            </a:r>
            <a:r>
              <a:rPr lang="de-DE" sz="1600" dirty="0" smtClean="0"/>
              <a:t>	</a:t>
            </a:r>
            <a:r>
              <a:rPr lang="de-DE" sz="1600" dirty="0"/>
              <a:t>Gero </a:t>
            </a:r>
            <a:r>
              <a:rPr lang="de-DE" sz="1600" dirty="0" err="1"/>
              <a:t>Wiechens</a:t>
            </a:r>
            <a:r>
              <a:rPr lang="de-DE" sz="1600" dirty="0"/>
              <a:t>, Partner bei KPMG </a:t>
            </a:r>
            <a:r>
              <a:rPr lang="de-DE" sz="1600" dirty="0" smtClean="0"/>
              <a:t>AG</a:t>
            </a:r>
          </a:p>
          <a:p>
            <a:pPr lvl="1">
              <a:tabLst>
                <a:tab pos="1250950" algn="l"/>
              </a:tabLst>
            </a:pPr>
            <a:r>
              <a:rPr lang="de-DE" sz="1600" dirty="0" smtClean="0"/>
              <a:t>		Prof. Dr. Jannis Bischof (Moderator)</a:t>
            </a:r>
          </a:p>
          <a:p>
            <a:pPr>
              <a:spcBef>
                <a:spcPts val="1200"/>
              </a:spcBef>
            </a:pPr>
            <a:r>
              <a:rPr lang="de-DE" b="1" dirty="0" smtClean="0">
                <a:solidFill>
                  <a:srgbClr val="4E85AC"/>
                </a:solidFill>
              </a:rPr>
              <a:t>19:00 Uhr 	</a:t>
            </a:r>
            <a:r>
              <a:rPr lang="de-DE" b="1" dirty="0" err="1" smtClean="0">
                <a:solidFill>
                  <a:srgbClr val="4E85AC"/>
                </a:solidFill>
              </a:rPr>
              <a:t>Get</a:t>
            </a:r>
            <a:r>
              <a:rPr lang="de-DE" b="1" dirty="0" smtClean="0">
                <a:solidFill>
                  <a:srgbClr val="4E85AC"/>
                </a:solidFill>
              </a:rPr>
              <a:t> </a:t>
            </a:r>
            <a:r>
              <a:rPr lang="de-DE" b="1" dirty="0" err="1">
                <a:solidFill>
                  <a:srgbClr val="4E85AC"/>
                </a:solidFill>
              </a:rPr>
              <a:t>T</a:t>
            </a:r>
            <a:r>
              <a:rPr lang="de-DE" b="1" dirty="0" err="1" smtClean="0">
                <a:solidFill>
                  <a:srgbClr val="4E85AC"/>
                </a:solidFill>
              </a:rPr>
              <a:t>ogether</a:t>
            </a:r>
            <a:endParaRPr lang="de-DE" b="1" dirty="0">
              <a:solidFill>
                <a:srgbClr val="4E85AC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544945" y="202070"/>
            <a:ext cx="2481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Mannheimer Forum </a:t>
            </a:r>
            <a:r>
              <a:rPr lang="de-DE" sz="1400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Accounting</a:t>
            </a:r>
            <a:r>
              <a:rPr lang="de-DE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&amp; Taxation e.V.</a:t>
            </a:r>
            <a:endParaRPr lang="de-DE" sz="14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23528" y="6369499"/>
            <a:ext cx="6912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noProof="0" dirty="0" smtClean="0">
                <a:solidFill>
                  <a:srgbClr val="4E85AC"/>
                </a:solidFill>
              </a:rPr>
              <a:t>„Jahresveranstaltung Mannheimer Forum Accounting &amp; Taxation e.V.“</a:t>
            </a:r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8464887" y="6401750"/>
            <a:ext cx="378663" cy="2880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DE66EB98-5852-4F8C-A561-0236F044FED6}" type="slidenum">
              <a:rPr lang="en-US" smtClean="0">
                <a:solidFill>
                  <a:srgbClr val="4E85AC"/>
                </a:solidFill>
              </a:rPr>
              <a:pPr/>
              <a:t>1</a:t>
            </a:fld>
            <a:endParaRPr lang="en-US" dirty="0">
              <a:solidFill>
                <a:srgbClr val="4E85AC"/>
              </a:solidFill>
            </a:endParaRPr>
          </a:p>
        </p:txBody>
      </p:sp>
      <p:cxnSp>
        <p:nvCxnSpPr>
          <p:cNvPr id="10" name="Gerade Verbindung 9"/>
          <p:cNvCxnSpPr/>
          <p:nvPr/>
        </p:nvCxnSpPr>
        <p:spPr>
          <a:xfrm>
            <a:off x="395536" y="6381328"/>
            <a:ext cx="4543673" cy="0"/>
          </a:xfrm>
          <a:prstGeom prst="line">
            <a:avLst/>
          </a:prstGeom>
          <a:ln>
            <a:solidFill>
              <a:srgbClr val="4E85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35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FF0000"/>
            </a:gs>
            <a:gs pos="50000">
              <a:schemeClr val="bg1"/>
            </a:gs>
            <a:gs pos="100000">
              <a:srgbClr val="00B050"/>
            </a:gs>
          </a:gsLst>
          <a:lin ang="5400000" scaled="0"/>
        </a:gradFill>
        <a:ln w="158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Bildschirmpräsentation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Wingdings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Sören Bergner</dc:creator>
  <cp:lastModifiedBy>Lehrstuhl Schreiber</cp:lastModifiedBy>
  <cp:revision>202</cp:revision>
  <cp:lastPrinted>2016-09-27T07:28:57Z</cp:lastPrinted>
  <dcterms:created xsi:type="dcterms:W3CDTF">2013-09-13T09:30:54Z</dcterms:created>
  <dcterms:modified xsi:type="dcterms:W3CDTF">2018-09-14T06:38:25Z</dcterms:modified>
</cp:coreProperties>
</file>