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6"/>
  </p:notesMasterIdLst>
  <p:handoutMasterIdLst>
    <p:handoutMasterId r:id="rId7"/>
  </p:handoutMasterIdLst>
  <p:sldIdLst>
    <p:sldId id="256" r:id="rId2"/>
    <p:sldId id="257" r:id="rId3"/>
    <p:sldId id="262" r:id="rId4"/>
    <p:sldId id="258" r:id="rId5"/>
  </p:sldIdLst>
  <p:sldSz cx="14198600" cy="19886613"/>
  <p:notesSz cx="6797675" cy="9928225"/>
  <p:defaultTextStyle>
    <a:defPPr>
      <a:defRPr lang="de-DE"/>
    </a:defPPr>
    <a:lvl1pPr marL="0" algn="l" defTabSz="1391097" rtl="0" eaLnBrk="1" latinLnBrk="0" hangingPunct="1">
      <a:defRPr sz="2739" kern="1200">
        <a:solidFill>
          <a:schemeClr val="tx1"/>
        </a:solidFill>
        <a:latin typeface="+mn-lt"/>
        <a:ea typeface="+mn-ea"/>
        <a:cs typeface="+mn-cs"/>
      </a:defRPr>
    </a:lvl1pPr>
    <a:lvl2pPr marL="695549" algn="l" defTabSz="1391097" rtl="0" eaLnBrk="1" latinLnBrk="0" hangingPunct="1">
      <a:defRPr sz="2739" kern="1200">
        <a:solidFill>
          <a:schemeClr val="tx1"/>
        </a:solidFill>
        <a:latin typeface="+mn-lt"/>
        <a:ea typeface="+mn-ea"/>
        <a:cs typeface="+mn-cs"/>
      </a:defRPr>
    </a:lvl2pPr>
    <a:lvl3pPr marL="1391097" algn="l" defTabSz="1391097" rtl="0" eaLnBrk="1" latinLnBrk="0" hangingPunct="1">
      <a:defRPr sz="2739" kern="1200">
        <a:solidFill>
          <a:schemeClr val="tx1"/>
        </a:solidFill>
        <a:latin typeface="+mn-lt"/>
        <a:ea typeface="+mn-ea"/>
        <a:cs typeface="+mn-cs"/>
      </a:defRPr>
    </a:lvl3pPr>
    <a:lvl4pPr marL="2086646" algn="l" defTabSz="1391097" rtl="0" eaLnBrk="1" latinLnBrk="0" hangingPunct="1">
      <a:defRPr sz="2739" kern="1200">
        <a:solidFill>
          <a:schemeClr val="tx1"/>
        </a:solidFill>
        <a:latin typeface="+mn-lt"/>
        <a:ea typeface="+mn-ea"/>
        <a:cs typeface="+mn-cs"/>
      </a:defRPr>
    </a:lvl4pPr>
    <a:lvl5pPr marL="2782194" algn="l" defTabSz="1391097" rtl="0" eaLnBrk="1" latinLnBrk="0" hangingPunct="1">
      <a:defRPr sz="2739" kern="1200">
        <a:solidFill>
          <a:schemeClr val="tx1"/>
        </a:solidFill>
        <a:latin typeface="+mn-lt"/>
        <a:ea typeface="+mn-ea"/>
        <a:cs typeface="+mn-cs"/>
      </a:defRPr>
    </a:lvl5pPr>
    <a:lvl6pPr marL="3477743" algn="l" defTabSz="1391097" rtl="0" eaLnBrk="1" latinLnBrk="0" hangingPunct="1">
      <a:defRPr sz="2739" kern="1200">
        <a:solidFill>
          <a:schemeClr val="tx1"/>
        </a:solidFill>
        <a:latin typeface="+mn-lt"/>
        <a:ea typeface="+mn-ea"/>
        <a:cs typeface="+mn-cs"/>
      </a:defRPr>
    </a:lvl6pPr>
    <a:lvl7pPr marL="4173291" algn="l" defTabSz="1391097" rtl="0" eaLnBrk="1" latinLnBrk="0" hangingPunct="1">
      <a:defRPr sz="2739" kern="1200">
        <a:solidFill>
          <a:schemeClr val="tx1"/>
        </a:solidFill>
        <a:latin typeface="+mn-lt"/>
        <a:ea typeface="+mn-ea"/>
        <a:cs typeface="+mn-cs"/>
      </a:defRPr>
    </a:lvl7pPr>
    <a:lvl8pPr marL="4868840" algn="l" defTabSz="1391097" rtl="0" eaLnBrk="1" latinLnBrk="0" hangingPunct="1">
      <a:defRPr sz="2739" kern="1200">
        <a:solidFill>
          <a:schemeClr val="tx1"/>
        </a:solidFill>
        <a:latin typeface="+mn-lt"/>
        <a:ea typeface="+mn-ea"/>
        <a:cs typeface="+mn-cs"/>
      </a:defRPr>
    </a:lvl8pPr>
    <a:lvl9pPr marL="5564388" algn="l" defTabSz="1391097" rtl="0" eaLnBrk="1" latinLnBrk="0" hangingPunct="1">
      <a:defRPr sz="27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51" userDrawn="1">
          <p15:clr>
            <a:srgbClr val="A4A3A4"/>
          </p15:clr>
        </p15:guide>
        <p15:guide id="2" pos="44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AD1059-8999-BF89-A089-86107DAAFB5E}" name="Alexander Rupertus" initials="AR" userId="S::arupertu@ad.uni-mannheim.de::e126451d-1202-4756-802a-b0ae8e8e33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bastian Starke" initials="SSt" lastIdx="1" clrIdx="0">
    <p:extLst>
      <p:ext uri="{19B8F6BF-5375-455C-9EA6-DF929625EA0E}">
        <p15:presenceInfo xmlns:p15="http://schemas.microsoft.com/office/powerpoint/2012/main" userId="Sebastian Star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55D"/>
    <a:srgbClr val="222E59"/>
    <a:srgbClr val="EFF1F5"/>
    <a:srgbClr val="A9B7CB"/>
    <a:srgbClr val="5A723A"/>
    <a:srgbClr val="59723A"/>
    <a:srgbClr val="A4B1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BEB2A-D3D6-4918-9784-C5E1D60C13EE}" v="204" dt="2024-12-18T17:30:17.139"/>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6" autoAdjust="0"/>
    <p:restoredTop sz="96404" autoAdjust="0"/>
  </p:normalViewPr>
  <p:slideViewPr>
    <p:cSldViewPr snapToGrid="0" snapToObjects="1">
      <p:cViewPr varScale="1">
        <p:scale>
          <a:sx n="39" d="100"/>
          <a:sy n="39" d="100"/>
        </p:scale>
        <p:origin x="3450" y="90"/>
      </p:cViewPr>
      <p:guideLst>
        <p:guide orient="horz" pos="7851"/>
        <p:guide pos="44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 Schröder" userId="696252ff-2af7-4ef9-80b7-161381b62ad3" providerId="ADAL" clId="{7C9BEB2A-D3D6-4918-9784-C5E1D60C13EE}"/>
    <pc:docChg chg="undo redo custSel modSld">
      <pc:chgData name="Alin Schröder" userId="696252ff-2af7-4ef9-80b7-161381b62ad3" providerId="ADAL" clId="{7C9BEB2A-D3D6-4918-9784-C5E1D60C13EE}" dt="2024-12-18T17:31:12.662" v="1038" actId="1038"/>
      <pc:docMkLst>
        <pc:docMk/>
      </pc:docMkLst>
      <pc:sldChg chg="addSp delSp modSp mod">
        <pc:chgData name="Alin Schröder" userId="696252ff-2af7-4ef9-80b7-161381b62ad3" providerId="ADAL" clId="{7C9BEB2A-D3D6-4918-9784-C5E1D60C13EE}" dt="2024-12-18T17:31:12.662" v="1038" actId="1038"/>
        <pc:sldMkLst>
          <pc:docMk/>
          <pc:sldMk cId="125040430" sldId="256"/>
        </pc:sldMkLst>
        <pc:spChg chg="add mod">
          <ac:chgData name="Alin Schröder" userId="696252ff-2af7-4ef9-80b7-161381b62ad3" providerId="ADAL" clId="{7C9BEB2A-D3D6-4918-9784-C5E1D60C13EE}" dt="2024-12-18T17:12:26.665" v="821" actId="571"/>
          <ac:spMkLst>
            <pc:docMk/>
            <pc:sldMk cId="125040430" sldId="256"/>
            <ac:spMk id="5" creationId="{45D5E5F4-8D51-758E-CCA6-BA72A7EB3192}"/>
          </ac:spMkLst>
        </pc:spChg>
        <pc:spChg chg="mod">
          <ac:chgData name="Alin Schröder" userId="696252ff-2af7-4ef9-80b7-161381b62ad3" providerId="ADAL" clId="{7C9BEB2A-D3D6-4918-9784-C5E1D60C13EE}" dt="2024-12-18T16:44:57.610" v="34" actId="20577"/>
          <ac:spMkLst>
            <pc:docMk/>
            <pc:sldMk cId="125040430" sldId="256"/>
            <ac:spMk id="9" creationId="{00000000-0000-0000-0000-000000000000}"/>
          </ac:spMkLst>
        </pc:spChg>
        <pc:spChg chg="mod">
          <ac:chgData name="Alin Schröder" userId="696252ff-2af7-4ef9-80b7-161381b62ad3" providerId="ADAL" clId="{7C9BEB2A-D3D6-4918-9784-C5E1D60C13EE}" dt="2024-12-18T17:21:11.675" v="877" actId="20577"/>
          <ac:spMkLst>
            <pc:docMk/>
            <pc:sldMk cId="125040430" sldId="256"/>
            <ac:spMk id="22" creationId="{84293F86-7650-6842-9619-8A35099321DF}"/>
          </ac:spMkLst>
        </pc:spChg>
        <pc:spChg chg="mod">
          <ac:chgData name="Alin Schröder" userId="696252ff-2af7-4ef9-80b7-161381b62ad3" providerId="ADAL" clId="{7C9BEB2A-D3D6-4918-9784-C5E1D60C13EE}" dt="2024-12-18T16:58:21.496" v="385" actId="20577"/>
          <ac:spMkLst>
            <pc:docMk/>
            <pc:sldMk cId="125040430" sldId="256"/>
            <ac:spMk id="30" creationId="{09A0A775-AE77-4A44-A9B3-91AD20FBAA56}"/>
          </ac:spMkLst>
        </pc:spChg>
        <pc:spChg chg="mod">
          <ac:chgData name="Alin Schröder" userId="696252ff-2af7-4ef9-80b7-161381b62ad3" providerId="ADAL" clId="{7C9BEB2A-D3D6-4918-9784-C5E1D60C13EE}" dt="2024-12-18T17:12:42.493" v="824" actId="20577"/>
          <ac:spMkLst>
            <pc:docMk/>
            <pc:sldMk cId="125040430" sldId="256"/>
            <ac:spMk id="34" creationId="{9826BCDD-7D90-E346-92A4-E57A3D41EFC6}"/>
          </ac:spMkLst>
        </pc:spChg>
        <pc:spChg chg="mod">
          <ac:chgData name="Alin Schröder" userId="696252ff-2af7-4ef9-80b7-161381b62ad3" providerId="ADAL" clId="{7C9BEB2A-D3D6-4918-9784-C5E1D60C13EE}" dt="2024-12-18T16:42:33.868" v="4" actId="20577"/>
          <ac:spMkLst>
            <pc:docMk/>
            <pc:sldMk cId="125040430" sldId="256"/>
            <ac:spMk id="37" creationId="{3117B143-13A0-0741-8ABD-B575C4F6F15D}"/>
          </ac:spMkLst>
        </pc:spChg>
        <pc:graphicFrameChg chg="mod modGraphic">
          <ac:chgData name="Alin Schröder" userId="696252ff-2af7-4ef9-80b7-161381b62ad3" providerId="ADAL" clId="{7C9BEB2A-D3D6-4918-9784-C5E1D60C13EE}" dt="2024-12-18T16:49:18.161" v="82" actId="3064"/>
          <ac:graphicFrameMkLst>
            <pc:docMk/>
            <pc:sldMk cId="125040430" sldId="256"/>
            <ac:graphicFrameMk id="2" creationId="{00000000-0000-0000-0000-000000000000}"/>
          </ac:graphicFrameMkLst>
        </pc:graphicFrameChg>
        <pc:picChg chg="mod">
          <ac:chgData name="Alin Schröder" userId="696252ff-2af7-4ef9-80b7-161381b62ad3" providerId="ADAL" clId="{7C9BEB2A-D3D6-4918-9784-C5E1D60C13EE}" dt="2024-12-18T16:57:56.782" v="362" actId="1038"/>
          <ac:picMkLst>
            <pc:docMk/>
            <pc:sldMk cId="125040430" sldId="256"/>
            <ac:picMk id="4" creationId="{25A3EEC5-FEFC-99E3-F968-23B5CD8FEAE4}"/>
          </ac:picMkLst>
        </pc:picChg>
        <pc:picChg chg="add mod">
          <ac:chgData name="Alin Schröder" userId="696252ff-2af7-4ef9-80b7-161381b62ad3" providerId="ADAL" clId="{7C9BEB2A-D3D6-4918-9784-C5E1D60C13EE}" dt="2024-12-18T17:31:12.662" v="1038" actId="1038"/>
          <ac:picMkLst>
            <pc:docMk/>
            <pc:sldMk cId="125040430" sldId="256"/>
            <ac:picMk id="6" creationId="{0B8C59D0-A890-CCBF-A0F8-660A8581E196}"/>
          </ac:picMkLst>
        </pc:picChg>
        <pc:picChg chg="add del mod">
          <ac:chgData name="Alin Schröder" userId="696252ff-2af7-4ef9-80b7-161381b62ad3" providerId="ADAL" clId="{7C9BEB2A-D3D6-4918-9784-C5E1D60C13EE}" dt="2024-12-18T17:29:58.990" v="1016" actId="478"/>
          <ac:picMkLst>
            <pc:docMk/>
            <pc:sldMk cId="125040430" sldId="256"/>
            <ac:picMk id="11" creationId="{9FDCF2F7-6B79-43BB-E53C-02ABFD919AB4}"/>
          </ac:picMkLst>
        </pc:picChg>
        <pc:picChg chg="mod modCrop">
          <ac:chgData name="Alin Schröder" userId="696252ff-2af7-4ef9-80b7-161381b62ad3" providerId="ADAL" clId="{7C9BEB2A-D3D6-4918-9784-C5E1D60C13EE}" dt="2024-12-18T17:30:47.966" v="1024" actId="1076"/>
          <ac:picMkLst>
            <pc:docMk/>
            <pc:sldMk cId="125040430" sldId="256"/>
            <ac:picMk id="12" creationId="{C38A777F-6CA8-093F-391C-65D43CA33D93}"/>
          </ac:picMkLst>
        </pc:picChg>
        <pc:picChg chg="del">
          <ac:chgData name="Alin Schröder" userId="696252ff-2af7-4ef9-80b7-161381b62ad3" providerId="ADAL" clId="{7C9BEB2A-D3D6-4918-9784-C5E1D60C13EE}" dt="2024-12-18T17:29:32.917" v="1009" actId="478"/>
          <ac:picMkLst>
            <pc:docMk/>
            <pc:sldMk cId="125040430" sldId="256"/>
            <ac:picMk id="23" creationId="{00000000-0000-0000-0000-000000000000}"/>
          </ac:picMkLst>
        </pc:picChg>
        <pc:picChg chg="del">
          <ac:chgData name="Alin Schröder" userId="696252ff-2af7-4ef9-80b7-161381b62ad3" providerId="ADAL" clId="{7C9BEB2A-D3D6-4918-9784-C5E1D60C13EE}" dt="2024-12-18T17:29:57.046" v="1014" actId="478"/>
          <ac:picMkLst>
            <pc:docMk/>
            <pc:sldMk cId="125040430" sldId="256"/>
            <ac:picMk id="28" creationId="{FBBEF6CE-D9CB-8344-B330-177E43750DEB}"/>
          </ac:picMkLst>
        </pc:picChg>
        <pc:picChg chg="del">
          <ac:chgData name="Alin Schröder" userId="696252ff-2af7-4ef9-80b7-161381b62ad3" providerId="ADAL" clId="{7C9BEB2A-D3D6-4918-9784-C5E1D60C13EE}" dt="2024-12-18T16:57:16.171" v="355" actId="478"/>
          <ac:picMkLst>
            <pc:docMk/>
            <pc:sldMk cId="125040430" sldId="256"/>
            <ac:picMk id="1026" creationId="{82DD2DBD-9F84-13F9-6E79-D7A0D66950F8}"/>
          </ac:picMkLst>
        </pc:picChg>
      </pc:sldChg>
      <pc:sldChg chg="addSp delSp modSp mod">
        <pc:chgData name="Alin Schröder" userId="696252ff-2af7-4ef9-80b7-161381b62ad3" providerId="ADAL" clId="{7C9BEB2A-D3D6-4918-9784-C5E1D60C13EE}" dt="2024-12-18T17:28:28.175" v="1005" actId="20577"/>
        <pc:sldMkLst>
          <pc:docMk/>
          <pc:sldMk cId="4124543862" sldId="257"/>
        </pc:sldMkLst>
        <pc:spChg chg="add mod ord">
          <ac:chgData name="Alin Schröder" userId="696252ff-2af7-4ef9-80b7-161381b62ad3" providerId="ADAL" clId="{7C9BEB2A-D3D6-4918-9784-C5E1D60C13EE}" dt="2024-12-18T16:44:03.047" v="18" actId="171"/>
          <ac:spMkLst>
            <pc:docMk/>
            <pc:sldMk cId="4124543862" sldId="257"/>
            <ac:spMk id="3" creationId="{2F2C8DCF-7A40-DD99-6C5A-EC2A71B91D4F}"/>
          </ac:spMkLst>
        </pc:spChg>
        <pc:spChg chg="mod">
          <ac:chgData name="Alin Schröder" userId="696252ff-2af7-4ef9-80b7-161381b62ad3" providerId="ADAL" clId="{7C9BEB2A-D3D6-4918-9784-C5E1D60C13EE}" dt="2024-12-18T17:28:13.982" v="997" actId="20577"/>
          <ac:spMkLst>
            <pc:docMk/>
            <pc:sldMk cId="4124543862" sldId="257"/>
            <ac:spMk id="5" creationId="{84293F86-7650-6842-9619-8A35099321DF}"/>
          </ac:spMkLst>
        </pc:spChg>
        <pc:spChg chg="del topLvl">
          <ac:chgData name="Alin Schröder" userId="696252ff-2af7-4ef9-80b7-161381b62ad3" providerId="ADAL" clId="{7C9BEB2A-D3D6-4918-9784-C5E1D60C13EE}" dt="2024-12-18T16:43:49.409" v="15" actId="478"/>
          <ac:spMkLst>
            <pc:docMk/>
            <pc:sldMk cId="4124543862" sldId="257"/>
            <ac:spMk id="12" creationId="{3117B143-13A0-0741-8ABD-B575C4F6F15D}"/>
          </ac:spMkLst>
        </pc:spChg>
        <pc:spChg chg="ord topLvl">
          <ac:chgData name="Alin Schröder" userId="696252ff-2af7-4ef9-80b7-161381b62ad3" providerId="ADAL" clId="{7C9BEB2A-D3D6-4918-9784-C5E1D60C13EE}" dt="2024-12-18T16:44:11.318" v="19" actId="166"/>
          <ac:spMkLst>
            <pc:docMk/>
            <pc:sldMk cId="4124543862" sldId="257"/>
            <ac:spMk id="13" creationId="{00000000-0000-0000-0000-000000000000}"/>
          </ac:spMkLst>
        </pc:spChg>
        <pc:spChg chg="mod">
          <ac:chgData name="Alin Schröder" userId="696252ff-2af7-4ef9-80b7-161381b62ad3" providerId="ADAL" clId="{7C9BEB2A-D3D6-4918-9784-C5E1D60C13EE}" dt="2024-12-18T17:28:28.175" v="1005" actId="20577"/>
          <ac:spMkLst>
            <pc:docMk/>
            <pc:sldMk cId="4124543862" sldId="257"/>
            <ac:spMk id="18" creationId="{09A0A775-AE77-4A44-A9B3-91AD20FBAA56}"/>
          </ac:spMkLst>
        </pc:spChg>
        <pc:grpChg chg="del">
          <ac:chgData name="Alin Schröder" userId="696252ff-2af7-4ef9-80b7-161381b62ad3" providerId="ADAL" clId="{7C9BEB2A-D3D6-4918-9784-C5E1D60C13EE}" dt="2024-12-18T16:43:49.409" v="15" actId="478"/>
          <ac:grpSpMkLst>
            <pc:docMk/>
            <pc:sldMk cId="4124543862" sldId="257"/>
            <ac:grpSpMk id="11" creationId="{00000000-0000-0000-0000-000000000000}"/>
          </ac:grpSpMkLst>
        </pc:grpChg>
      </pc:sldChg>
      <pc:sldChg chg="addSp delSp modSp mod">
        <pc:chgData name="Alin Schröder" userId="696252ff-2af7-4ef9-80b7-161381b62ad3" providerId="ADAL" clId="{7C9BEB2A-D3D6-4918-9784-C5E1D60C13EE}" dt="2024-12-18T17:28:32.862" v="1008" actId="20577"/>
        <pc:sldMkLst>
          <pc:docMk/>
          <pc:sldMk cId="1040092035" sldId="258"/>
        </pc:sldMkLst>
        <pc:spChg chg="add mod">
          <ac:chgData name="Alin Schröder" userId="696252ff-2af7-4ef9-80b7-161381b62ad3" providerId="ADAL" clId="{7C9BEB2A-D3D6-4918-9784-C5E1D60C13EE}" dt="2024-12-18T16:44:22.013" v="23"/>
          <ac:spMkLst>
            <pc:docMk/>
            <pc:sldMk cId="1040092035" sldId="258"/>
            <ac:spMk id="3" creationId="{45E145A7-8495-1B6B-4CC4-68109CCF925F}"/>
          </ac:spMkLst>
        </pc:spChg>
        <pc:spChg chg="add mod">
          <ac:chgData name="Alin Schröder" userId="696252ff-2af7-4ef9-80b7-161381b62ad3" providerId="ADAL" clId="{7C9BEB2A-D3D6-4918-9784-C5E1D60C13EE}" dt="2024-12-18T16:44:22.013" v="23"/>
          <ac:spMkLst>
            <pc:docMk/>
            <pc:sldMk cId="1040092035" sldId="258"/>
            <ac:spMk id="4" creationId="{F46174EF-CB6A-C592-61DA-455B059676AC}"/>
          </ac:spMkLst>
        </pc:spChg>
        <pc:spChg chg="add mod">
          <ac:chgData name="Alin Schröder" userId="696252ff-2af7-4ef9-80b7-161381b62ad3" providerId="ADAL" clId="{7C9BEB2A-D3D6-4918-9784-C5E1D60C13EE}" dt="2024-12-18T16:44:29.141" v="26"/>
          <ac:spMkLst>
            <pc:docMk/>
            <pc:sldMk cId="1040092035" sldId="258"/>
            <ac:spMk id="5" creationId="{3E8938EB-0DF4-DE36-4CB4-1656BF2F40D2}"/>
          </ac:spMkLst>
        </pc:spChg>
        <pc:spChg chg="add mod">
          <ac:chgData name="Alin Schröder" userId="696252ff-2af7-4ef9-80b7-161381b62ad3" providerId="ADAL" clId="{7C9BEB2A-D3D6-4918-9784-C5E1D60C13EE}" dt="2024-12-18T16:44:29.141" v="26"/>
          <ac:spMkLst>
            <pc:docMk/>
            <pc:sldMk cId="1040092035" sldId="258"/>
            <ac:spMk id="6" creationId="{38971A3C-2955-6141-A150-407DF0BCA221}"/>
          </ac:spMkLst>
        </pc:spChg>
        <pc:spChg chg="mod">
          <ac:chgData name="Alin Schröder" userId="696252ff-2af7-4ef9-80b7-161381b62ad3" providerId="ADAL" clId="{7C9BEB2A-D3D6-4918-9784-C5E1D60C13EE}" dt="2024-12-18T17:28:32.862" v="1008" actId="20577"/>
          <ac:spMkLst>
            <pc:docMk/>
            <pc:sldMk cId="1040092035" sldId="258"/>
            <ac:spMk id="11" creationId="{09A0A775-AE77-4A44-A9B3-91AD20FBAA56}"/>
          </ac:spMkLst>
        </pc:spChg>
        <pc:spChg chg="mod">
          <ac:chgData name="Alin Schröder" userId="696252ff-2af7-4ef9-80b7-161381b62ad3" providerId="ADAL" clId="{7C9BEB2A-D3D6-4918-9784-C5E1D60C13EE}" dt="2024-12-18T17:15:19.149" v="860" actId="20577"/>
          <ac:spMkLst>
            <pc:docMk/>
            <pc:sldMk cId="1040092035" sldId="258"/>
            <ac:spMk id="13" creationId="{A97ABCA9-743D-5B49-B899-22B47B0FAFE1}"/>
          </ac:spMkLst>
        </pc:spChg>
        <pc:spChg chg="del mod topLvl">
          <ac:chgData name="Alin Schröder" userId="696252ff-2af7-4ef9-80b7-161381b62ad3" providerId="ADAL" clId="{7C9BEB2A-D3D6-4918-9784-C5E1D60C13EE}" dt="2024-12-18T16:44:28.442" v="25" actId="478"/>
          <ac:spMkLst>
            <pc:docMk/>
            <pc:sldMk cId="1040092035" sldId="258"/>
            <ac:spMk id="22" creationId="{3117B143-13A0-0741-8ABD-B575C4F6F15D}"/>
          </ac:spMkLst>
        </pc:spChg>
        <pc:spChg chg="del topLvl">
          <ac:chgData name="Alin Schröder" userId="696252ff-2af7-4ef9-80b7-161381b62ad3" providerId="ADAL" clId="{7C9BEB2A-D3D6-4918-9784-C5E1D60C13EE}" dt="2024-12-18T16:44:21.676" v="22" actId="478"/>
          <ac:spMkLst>
            <pc:docMk/>
            <pc:sldMk cId="1040092035" sldId="258"/>
            <ac:spMk id="23" creationId="{00000000-0000-0000-0000-000000000000}"/>
          </ac:spMkLst>
        </pc:spChg>
        <pc:grpChg chg="del">
          <ac:chgData name="Alin Schröder" userId="696252ff-2af7-4ef9-80b7-161381b62ad3" providerId="ADAL" clId="{7C9BEB2A-D3D6-4918-9784-C5E1D60C13EE}" dt="2024-12-18T16:44:21.676" v="22" actId="478"/>
          <ac:grpSpMkLst>
            <pc:docMk/>
            <pc:sldMk cId="1040092035" sldId="258"/>
            <ac:grpSpMk id="21" creationId="{00000000-0000-0000-0000-000000000000}"/>
          </ac:grpSpMkLst>
        </pc:grpChg>
      </pc:sldChg>
      <pc:sldChg chg="addSp delSp modSp mod">
        <pc:chgData name="Alin Schröder" userId="696252ff-2af7-4ef9-80b7-161381b62ad3" providerId="ADAL" clId="{7C9BEB2A-D3D6-4918-9784-C5E1D60C13EE}" dt="2024-12-18T17:28:19.192" v="1000" actId="20577"/>
        <pc:sldMkLst>
          <pc:docMk/>
          <pc:sldMk cId="3818517677" sldId="262"/>
        </pc:sldMkLst>
        <pc:spChg chg="add mod">
          <ac:chgData name="Alin Schröder" userId="696252ff-2af7-4ef9-80b7-161381b62ad3" providerId="ADAL" clId="{7C9BEB2A-D3D6-4918-9784-C5E1D60C13EE}" dt="2024-12-18T16:44:18.240" v="21"/>
          <ac:spMkLst>
            <pc:docMk/>
            <pc:sldMk cId="3818517677" sldId="262"/>
            <ac:spMk id="3" creationId="{7003421D-4BF9-1D44-CA23-41337BB34897}"/>
          </ac:spMkLst>
        </pc:spChg>
        <pc:spChg chg="add mod">
          <ac:chgData name="Alin Schröder" userId="696252ff-2af7-4ef9-80b7-161381b62ad3" providerId="ADAL" clId="{7C9BEB2A-D3D6-4918-9784-C5E1D60C13EE}" dt="2024-12-18T16:44:18.240" v="21"/>
          <ac:spMkLst>
            <pc:docMk/>
            <pc:sldMk cId="3818517677" sldId="262"/>
            <ac:spMk id="4" creationId="{CEEF11D3-FBAF-7754-DC36-DB368AC86342}"/>
          </ac:spMkLst>
        </pc:spChg>
        <pc:spChg chg="add del mod">
          <ac:chgData name="Alin Schröder" userId="696252ff-2af7-4ef9-80b7-161381b62ad3" providerId="ADAL" clId="{7C9BEB2A-D3D6-4918-9784-C5E1D60C13EE}" dt="2024-12-18T17:24:34.822" v="902" actId="478"/>
          <ac:spMkLst>
            <pc:docMk/>
            <pc:sldMk cId="3818517677" sldId="262"/>
            <ac:spMk id="5" creationId="{84293F86-7650-6842-9619-8A35099321DF}"/>
          </ac:spMkLst>
        </pc:spChg>
        <pc:spChg chg="add mod">
          <ac:chgData name="Alin Schröder" userId="696252ff-2af7-4ef9-80b7-161381b62ad3" providerId="ADAL" clId="{7C9BEB2A-D3D6-4918-9784-C5E1D60C13EE}" dt="2024-12-18T17:25:11.819" v="995" actId="1035"/>
          <ac:spMkLst>
            <pc:docMk/>
            <pc:sldMk cId="3818517677" sldId="262"/>
            <ac:spMk id="6" creationId="{F2ACA265-1A79-CFA8-A0B5-C2FD7B968502}"/>
          </ac:spMkLst>
        </pc:spChg>
        <pc:spChg chg="add mod">
          <ac:chgData name="Alin Schröder" userId="696252ff-2af7-4ef9-80b7-161381b62ad3" providerId="ADAL" clId="{7C9BEB2A-D3D6-4918-9784-C5E1D60C13EE}" dt="2024-12-18T17:25:11.819" v="995" actId="1035"/>
          <ac:spMkLst>
            <pc:docMk/>
            <pc:sldMk cId="3818517677" sldId="262"/>
            <ac:spMk id="7" creationId="{57432136-3341-0892-28A1-64D2A7D0D727}"/>
          </ac:spMkLst>
        </pc:spChg>
        <pc:spChg chg="add mod">
          <ac:chgData name="Alin Schröder" userId="696252ff-2af7-4ef9-80b7-161381b62ad3" providerId="ADAL" clId="{7C9BEB2A-D3D6-4918-9784-C5E1D60C13EE}" dt="2024-12-18T17:24:53.733" v="930" actId="20577"/>
          <ac:spMkLst>
            <pc:docMk/>
            <pc:sldMk cId="3818517677" sldId="262"/>
            <ac:spMk id="10" creationId="{625A5420-FF1A-BE49-74E7-1A6353A13365}"/>
          </ac:spMkLst>
        </pc:spChg>
        <pc:spChg chg="mod">
          <ac:chgData name="Alin Schröder" userId="696252ff-2af7-4ef9-80b7-161381b62ad3" providerId="ADAL" clId="{7C9BEB2A-D3D6-4918-9784-C5E1D60C13EE}" dt="2024-12-18T17:25:11.819" v="995" actId="1035"/>
          <ac:spMkLst>
            <pc:docMk/>
            <pc:sldMk cId="3818517677" sldId="262"/>
            <ac:spMk id="31"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32"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33"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34"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35"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36"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37"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40" creationId="{00000000-0000-0000-0000-000000000000}"/>
          </ac:spMkLst>
        </pc:spChg>
        <pc:spChg chg="mod">
          <ac:chgData name="Alin Schröder" userId="696252ff-2af7-4ef9-80b7-161381b62ad3" providerId="ADAL" clId="{7C9BEB2A-D3D6-4918-9784-C5E1D60C13EE}" dt="2024-12-18T17:28:19.192" v="1000" actId="20577"/>
          <ac:spMkLst>
            <pc:docMk/>
            <pc:sldMk cId="3818517677" sldId="262"/>
            <ac:spMk id="41" creationId="{09A0A775-AE77-4A44-A9B3-91AD20FBAA56}"/>
          </ac:spMkLst>
        </pc:spChg>
        <pc:spChg chg="mod">
          <ac:chgData name="Alin Schröder" userId="696252ff-2af7-4ef9-80b7-161381b62ad3" providerId="ADAL" clId="{7C9BEB2A-D3D6-4918-9784-C5E1D60C13EE}" dt="2024-12-18T17:25:11.819" v="995" actId="1035"/>
          <ac:spMkLst>
            <pc:docMk/>
            <pc:sldMk cId="3818517677" sldId="262"/>
            <ac:spMk id="42"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44"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46"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48"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50"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64"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65" creationId="{00000000-0000-0000-0000-000000000000}"/>
          </ac:spMkLst>
        </pc:spChg>
        <pc:spChg chg="del topLvl">
          <ac:chgData name="Alin Schröder" userId="696252ff-2af7-4ef9-80b7-161381b62ad3" providerId="ADAL" clId="{7C9BEB2A-D3D6-4918-9784-C5E1D60C13EE}" dt="2024-12-18T16:44:17.914" v="20" actId="478"/>
          <ac:spMkLst>
            <pc:docMk/>
            <pc:sldMk cId="3818517677" sldId="262"/>
            <ac:spMk id="67" creationId="{3117B143-13A0-0741-8ABD-B575C4F6F15D}"/>
          </ac:spMkLst>
        </pc:spChg>
        <pc:spChg chg="del topLvl">
          <ac:chgData name="Alin Schröder" userId="696252ff-2af7-4ef9-80b7-161381b62ad3" providerId="ADAL" clId="{7C9BEB2A-D3D6-4918-9784-C5E1D60C13EE}" dt="2024-12-18T16:44:17.914" v="20" actId="478"/>
          <ac:spMkLst>
            <pc:docMk/>
            <pc:sldMk cId="3818517677" sldId="262"/>
            <ac:spMk id="68"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69"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70"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71"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80" creationId="{00000000-0000-0000-0000-000000000000}"/>
          </ac:spMkLst>
        </pc:spChg>
        <pc:spChg chg="mod">
          <ac:chgData name="Alin Schröder" userId="696252ff-2af7-4ef9-80b7-161381b62ad3" providerId="ADAL" clId="{7C9BEB2A-D3D6-4918-9784-C5E1D60C13EE}" dt="2024-12-18T17:25:11.819" v="995" actId="1035"/>
          <ac:spMkLst>
            <pc:docMk/>
            <pc:sldMk cId="3818517677" sldId="262"/>
            <ac:spMk id="81" creationId="{00000000-0000-0000-0000-000000000000}"/>
          </ac:spMkLst>
        </pc:spChg>
        <pc:grpChg chg="del">
          <ac:chgData name="Alin Schröder" userId="696252ff-2af7-4ef9-80b7-161381b62ad3" providerId="ADAL" clId="{7C9BEB2A-D3D6-4918-9784-C5E1D60C13EE}" dt="2024-12-18T16:44:17.914" v="20" actId="478"/>
          <ac:grpSpMkLst>
            <pc:docMk/>
            <pc:sldMk cId="3818517677" sldId="262"/>
            <ac:grpSpMk id="66" creationId="{00000000-0000-0000-0000-000000000000}"/>
          </ac:grpSpMkLst>
        </pc:grpChg>
        <pc:cxnChg chg="add mod">
          <ac:chgData name="Alin Schröder" userId="696252ff-2af7-4ef9-80b7-161381b62ad3" providerId="ADAL" clId="{7C9BEB2A-D3D6-4918-9784-C5E1D60C13EE}" dt="2024-12-18T17:25:11.819" v="995" actId="1035"/>
          <ac:cxnSpMkLst>
            <pc:docMk/>
            <pc:sldMk cId="3818517677" sldId="262"/>
            <ac:cxnSpMk id="8" creationId="{D86ABDEB-E33B-023F-F408-88507F70E085}"/>
          </ac:cxnSpMkLst>
        </pc:cxnChg>
        <pc:cxnChg chg="add mod">
          <ac:chgData name="Alin Schröder" userId="696252ff-2af7-4ef9-80b7-161381b62ad3" providerId="ADAL" clId="{7C9BEB2A-D3D6-4918-9784-C5E1D60C13EE}" dt="2024-12-18T17:25:11.819" v="995" actId="1035"/>
          <ac:cxnSpMkLst>
            <pc:docMk/>
            <pc:sldMk cId="3818517677" sldId="262"/>
            <ac:cxnSpMk id="9" creationId="{8EE5880F-BD15-B7EA-38B0-F89AB900F098}"/>
          </ac:cxnSpMkLst>
        </pc:cxnChg>
        <pc:cxnChg chg="mod">
          <ac:chgData name="Alin Schröder" userId="696252ff-2af7-4ef9-80b7-161381b62ad3" providerId="ADAL" clId="{7C9BEB2A-D3D6-4918-9784-C5E1D60C13EE}" dt="2024-12-18T17:25:11.819" v="995" actId="1035"/>
          <ac:cxnSpMkLst>
            <pc:docMk/>
            <pc:sldMk cId="3818517677" sldId="262"/>
            <ac:cxnSpMk id="72" creationId="{00000000-0000-0000-0000-000000000000}"/>
          </ac:cxnSpMkLst>
        </pc:cxnChg>
        <pc:cxnChg chg="mod">
          <ac:chgData name="Alin Schröder" userId="696252ff-2af7-4ef9-80b7-161381b62ad3" providerId="ADAL" clId="{7C9BEB2A-D3D6-4918-9784-C5E1D60C13EE}" dt="2024-12-18T17:25:11.819" v="995" actId="1035"/>
          <ac:cxnSpMkLst>
            <pc:docMk/>
            <pc:sldMk cId="3818517677" sldId="262"/>
            <ac:cxnSpMk id="73" creationId="{00000000-0000-0000-0000-000000000000}"/>
          </ac:cxnSpMkLst>
        </pc:cxnChg>
        <pc:cxnChg chg="mod">
          <ac:chgData name="Alin Schröder" userId="696252ff-2af7-4ef9-80b7-161381b62ad3" providerId="ADAL" clId="{7C9BEB2A-D3D6-4918-9784-C5E1D60C13EE}" dt="2024-12-18T17:25:11.819" v="995" actId="1035"/>
          <ac:cxnSpMkLst>
            <pc:docMk/>
            <pc:sldMk cId="3818517677" sldId="262"/>
            <ac:cxnSpMk id="74" creationId="{00000000-0000-0000-0000-000000000000}"/>
          </ac:cxnSpMkLst>
        </pc:cxnChg>
        <pc:cxnChg chg="mod">
          <ac:chgData name="Alin Schröder" userId="696252ff-2af7-4ef9-80b7-161381b62ad3" providerId="ADAL" clId="{7C9BEB2A-D3D6-4918-9784-C5E1D60C13EE}" dt="2024-12-18T17:25:11.819" v="995" actId="1035"/>
          <ac:cxnSpMkLst>
            <pc:docMk/>
            <pc:sldMk cId="3818517677" sldId="262"/>
            <ac:cxnSpMk id="75" creationId="{00000000-0000-0000-0000-000000000000}"/>
          </ac:cxnSpMkLst>
        </pc:cxnChg>
        <pc:cxnChg chg="mod">
          <ac:chgData name="Alin Schröder" userId="696252ff-2af7-4ef9-80b7-161381b62ad3" providerId="ADAL" clId="{7C9BEB2A-D3D6-4918-9784-C5E1D60C13EE}" dt="2024-12-18T17:25:11.819" v="995" actId="1035"/>
          <ac:cxnSpMkLst>
            <pc:docMk/>
            <pc:sldMk cId="3818517677" sldId="262"/>
            <ac:cxnSpMk id="76" creationId="{00000000-0000-0000-0000-000000000000}"/>
          </ac:cxnSpMkLst>
        </pc:cxnChg>
        <pc:cxnChg chg="mod">
          <ac:chgData name="Alin Schröder" userId="696252ff-2af7-4ef9-80b7-161381b62ad3" providerId="ADAL" clId="{7C9BEB2A-D3D6-4918-9784-C5E1D60C13EE}" dt="2024-12-18T17:25:11.819" v="995" actId="1035"/>
          <ac:cxnSpMkLst>
            <pc:docMk/>
            <pc:sldMk cId="3818517677" sldId="262"/>
            <ac:cxnSpMk id="77" creationId="{00000000-0000-0000-0000-000000000000}"/>
          </ac:cxnSpMkLst>
        </pc:cxnChg>
        <pc:cxnChg chg="mod">
          <ac:chgData name="Alin Schröder" userId="696252ff-2af7-4ef9-80b7-161381b62ad3" providerId="ADAL" clId="{7C9BEB2A-D3D6-4918-9784-C5E1D60C13EE}" dt="2024-12-18T17:25:11.819" v="995" actId="1035"/>
          <ac:cxnSpMkLst>
            <pc:docMk/>
            <pc:sldMk cId="3818517677" sldId="262"/>
            <ac:cxnSpMk id="78" creationId="{00000000-0000-0000-0000-000000000000}"/>
          </ac:cxnSpMkLst>
        </pc:cxnChg>
        <pc:cxnChg chg="mod">
          <ac:chgData name="Alin Schröder" userId="696252ff-2af7-4ef9-80b7-161381b62ad3" providerId="ADAL" clId="{7C9BEB2A-D3D6-4918-9784-C5E1D60C13EE}" dt="2024-12-18T17:25:11.819" v="995" actId="1035"/>
          <ac:cxnSpMkLst>
            <pc:docMk/>
            <pc:sldMk cId="3818517677" sldId="262"/>
            <ac:cxnSpMk id="79" creationId="{00000000-0000-0000-0000-0000000000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7BBA025-38DC-F74A-8AA9-B90C3A4CC92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r>
              <a:rPr lang="de-DE"/>
              <a:t>LS Kuester</a:t>
            </a:r>
          </a:p>
        </p:txBody>
      </p:sp>
      <p:sp>
        <p:nvSpPr>
          <p:cNvPr id="3" name="Datumsplatzhalter 2">
            <a:extLst>
              <a:ext uri="{FF2B5EF4-FFF2-40B4-BE49-F238E27FC236}">
                <a16:creationId xmlns:a16="http://schemas.microsoft.com/office/drawing/2014/main" id="{CAF0604F-389A-0340-B4EB-6CC54636FA68}"/>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A772AB6-8CE0-A644-A6C2-401FA6E28733}" type="datetime1">
              <a:rPr lang="de-DE" smtClean="0"/>
              <a:t>24.07.2025</a:t>
            </a:fld>
            <a:endParaRPr lang="de-DE"/>
          </a:p>
        </p:txBody>
      </p:sp>
      <p:sp>
        <p:nvSpPr>
          <p:cNvPr id="4" name="Fußzeilenplatzhalter 3">
            <a:extLst>
              <a:ext uri="{FF2B5EF4-FFF2-40B4-BE49-F238E27FC236}">
                <a16:creationId xmlns:a16="http://schemas.microsoft.com/office/drawing/2014/main" id="{9F317A0B-7421-0247-89DE-B61B226F74E2}"/>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de-DE"/>
              <a:t>FUß</a:t>
            </a:r>
          </a:p>
        </p:txBody>
      </p:sp>
      <p:sp>
        <p:nvSpPr>
          <p:cNvPr id="5" name="Foliennummernplatzhalter 4">
            <a:extLst>
              <a:ext uri="{FF2B5EF4-FFF2-40B4-BE49-F238E27FC236}">
                <a16:creationId xmlns:a16="http://schemas.microsoft.com/office/drawing/2014/main" id="{24822983-ACFD-D649-B0D4-29254EAEA826}"/>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FB56DF0-4802-2444-8FFC-33B98D9B76DE}" type="slidenum">
              <a:rPr lang="de-DE" smtClean="0"/>
              <a:t>‹#›</a:t>
            </a:fld>
            <a:endParaRPr lang="de-DE"/>
          </a:p>
        </p:txBody>
      </p:sp>
    </p:spTree>
    <p:extLst>
      <p:ext uri="{BB962C8B-B14F-4D97-AF65-F5344CB8AC3E}">
        <p14:creationId xmlns:p14="http://schemas.microsoft.com/office/powerpoint/2010/main" val="103000379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r>
              <a:rPr lang="de-DE"/>
              <a:t>LS Kuester</a:t>
            </a:r>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BB3CD28-EC53-7649-AE0F-4392021BD328}" type="datetime1">
              <a:rPr lang="de-DE" smtClean="0"/>
              <a:t>24.07.2025</a:t>
            </a:fld>
            <a:endParaRPr lang="de-DE"/>
          </a:p>
        </p:txBody>
      </p:sp>
      <p:sp>
        <p:nvSpPr>
          <p:cNvPr id="4" name="Folienbildplatzhalter 3"/>
          <p:cNvSpPr>
            <a:spLocks noGrp="1" noRot="1" noChangeAspect="1"/>
          </p:cNvSpPr>
          <p:nvPr>
            <p:ph type="sldImg" idx="2"/>
          </p:nvPr>
        </p:nvSpPr>
        <p:spPr>
          <a:xfrm>
            <a:off x="2203450" y="1241425"/>
            <a:ext cx="239077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de-DE"/>
              <a:t>FUß</a:t>
            </a:r>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B9CF8CA-6076-D842-A6B0-7413D22A89D7}" type="slidenum">
              <a:rPr lang="de-DE" smtClean="0"/>
              <a:t>‹#›</a:t>
            </a:fld>
            <a:endParaRPr lang="de-DE"/>
          </a:p>
        </p:txBody>
      </p:sp>
    </p:spTree>
    <p:extLst>
      <p:ext uri="{BB962C8B-B14F-4D97-AF65-F5344CB8AC3E}">
        <p14:creationId xmlns:p14="http://schemas.microsoft.com/office/powerpoint/2010/main" val="2497018935"/>
      </p:ext>
    </p:extLst>
  </p:cSld>
  <p:clrMap bg1="lt1" tx1="dk1" bg2="lt2" tx2="dk2" accent1="accent1" accent2="accent2" accent3="accent3" accent4="accent4" accent5="accent5" accent6="accent6" hlink="hlink" folHlink="folHlink"/>
  <p:hf sldNum="0" ftr="0" dt="0"/>
  <p:notesStyle>
    <a:lvl1pPr marL="0" algn="l" defTabSz="1391097" rtl="0" eaLnBrk="1" latinLnBrk="0" hangingPunct="1">
      <a:defRPr sz="1826" kern="1200">
        <a:solidFill>
          <a:schemeClr val="tx1"/>
        </a:solidFill>
        <a:latin typeface="+mn-lt"/>
        <a:ea typeface="+mn-ea"/>
        <a:cs typeface="+mn-cs"/>
      </a:defRPr>
    </a:lvl1pPr>
    <a:lvl2pPr marL="695549" algn="l" defTabSz="1391097" rtl="0" eaLnBrk="1" latinLnBrk="0" hangingPunct="1">
      <a:defRPr sz="1826" kern="1200">
        <a:solidFill>
          <a:schemeClr val="tx1"/>
        </a:solidFill>
        <a:latin typeface="+mn-lt"/>
        <a:ea typeface="+mn-ea"/>
        <a:cs typeface="+mn-cs"/>
      </a:defRPr>
    </a:lvl2pPr>
    <a:lvl3pPr marL="1391097" algn="l" defTabSz="1391097" rtl="0" eaLnBrk="1" latinLnBrk="0" hangingPunct="1">
      <a:defRPr sz="1826" kern="1200">
        <a:solidFill>
          <a:schemeClr val="tx1"/>
        </a:solidFill>
        <a:latin typeface="+mn-lt"/>
        <a:ea typeface="+mn-ea"/>
        <a:cs typeface="+mn-cs"/>
      </a:defRPr>
    </a:lvl3pPr>
    <a:lvl4pPr marL="2086646" algn="l" defTabSz="1391097" rtl="0" eaLnBrk="1" latinLnBrk="0" hangingPunct="1">
      <a:defRPr sz="1826" kern="1200">
        <a:solidFill>
          <a:schemeClr val="tx1"/>
        </a:solidFill>
        <a:latin typeface="+mn-lt"/>
        <a:ea typeface="+mn-ea"/>
        <a:cs typeface="+mn-cs"/>
      </a:defRPr>
    </a:lvl4pPr>
    <a:lvl5pPr marL="2782194" algn="l" defTabSz="1391097" rtl="0" eaLnBrk="1" latinLnBrk="0" hangingPunct="1">
      <a:defRPr sz="1826" kern="1200">
        <a:solidFill>
          <a:schemeClr val="tx1"/>
        </a:solidFill>
        <a:latin typeface="+mn-lt"/>
        <a:ea typeface="+mn-ea"/>
        <a:cs typeface="+mn-cs"/>
      </a:defRPr>
    </a:lvl5pPr>
    <a:lvl6pPr marL="3477743" algn="l" defTabSz="1391097" rtl="0" eaLnBrk="1" latinLnBrk="0" hangingPunct="1">
      <a:defRPr sz="1826" kern="1200">
        <a:solidFill>
          <a:schemeClr val="tx1"/>
        </a:solidFill>
        <a:latin typeface="+mn-lt"/>
        <a:ea typeface="+mn-ea"/>
        <a:cs typeface="+mn-cs"/>
      </a:defRPr>
    </a:lvl6pPr>
    <a:lvl7pPr marL="4173291" algn="l" defTabSz="1391097" rtl="0" eaLnBrk="1" latinLnBrk="0" hangingPunct="1">
      <a:defRPr sz="1826" kern="1200">
        <a:solidFill>
          <a:schemeClr val="tx1"/>
        </a:solidFill>
        <a:latin typeface="+mn-lt"/>
        <a:ea typeface="+mn-ea"/>
        <a:cs typeface="+mn-cs"/>
      </a:defRPr>
    </a:lvl7pPr>
    <a:lvl8pPr marL="4868840" algn="l" defTabSz="1391097" rtl="0" eaLnBrk="1" latinLnBrk="0" hangingPunct="1">
      <a:defRPr sz="1826" kern="1200">
        <a:solidFill>
          <a:schemeClr val="tx1"/>
        </a:solidFill>
        <a:latin typeface="+mn-lt"/>
        <a:ea typeface="+mn-ea"/>
        <a:cs typeface="+mn-cs"/>
      </a:defRPr>
    </a:lvl8pPr>
    <a:lvl9pPr marL="5564388" algn="l" defTabSz="1391097" rtl="0" eaLnBrk="1" latinLnBrk="0" hangingPunct="1">
      <a:defRPr sz="18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064895" y="3254593"/>
            <a:ext cx="12068810" cy="6923487"/>
          </a:xfrm>
        </p:spPr>
        <p:txBody>
          <a:bodyPr anchor="b"/>
          <a:lstStyle>
            <a:lvl1pPr algn="ctr">
              <a:defRPr sz="9317"/>
            </a:lvl1pPr>
          </a:lstStyle>
          <a:p>
            <a:r>
              <a:rPr lang="de-DE"/>
              <a:t>Mastertitelformat bearbeiten</a:t>
            </a:r>
            <a:endParaRPr lang="en-US" dirty="0"/>
          </a:p>
        </p:txBody>
      </p:sp>
      <p:sp>
        <p:nvSpPr>
          <p:cNvPr id="3" name="Subtitle 2"/>
          <p:cNvSpPr>
            <a:spLocks noGrp="1"/>
          </p:cNvSpPr>
          <p:nvPr>
            <p:ph type="subTitle" idx="1"/>
          </p:nvPr>
        </p:nvSpPr>
        <p:spPr>
          <a:xfrm>
            <a:off x="1774825" y="10445076"/>
            <a:ext cx="10648950" cy="4801327"/>
          </a:xfrm>
        </p:spPr>
        <p:txBody>
          <a:bodyPr/>
          <a:lstStyle>
            <a:lvl1pPr marL="0" indent="0" algn="ctr">
              <a:buNone/>
              <a:defRPr sz="3727"/>
            </a:lvl1pPr>
            <a:lvl2pPr marL="709940" indent="0" algn="ctr">
              <a:buNone/>
              <a:defRPr sz="3106"/>
            </a:lvl2pPr>
            <a:lvl3pPr marL="1419880" indent="0" algn="ctr">
              <a:buNone/>
              <a:defRPr sz="2795"/>
            </a:lvl3pPr>
            <a:lvl4pPr marL="2129820" indent="0" algn="ctr">
              <a:buNone/>
              <a:defRPr sz="2484"/>
            </a:lvl4pPr>
            <a:lvl5pPr marL="2839761" indent="0" algn="ctr">
              <a:buNone/>
              <a:defRPr sz="2484"/>
            </a:lvl5pPr>
            <a:lvl6pPr marL="3549701" indent="0" algn="ctr">
              <a:buNone/>
              <a:defRPr sz="2484"/>
            </a:lvl6pPr>
            <a:lvl7pPr marL="4259641" indent="0" algn="ctr">
              <a:buNone/>
              <a:defRPr sz="2484"/>
            </a:lvl7pPr>
            <a:lvl8pPr marL="4969581" indent="0" algn="ctr">
              <a:buNone/>
              <a:defRPr sz="2484"/>
            </a:lvl8pPr>
            <a:lvl9pPr marL="5679521" indent="0" algn="ctr">
              <a:buNone/>
              <a:defRPr sz="2484"/>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EFC3019-5AD1-49FD-BEC5-7CE8DDA0A177}" type="datetime1">
              <a:rPr lang="de-DE" smtClean="0"/>
              <a:t>24.07.2025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237951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F041D9F4-90E8-49C1-B741-0DC289887928}" type="datetime1">
              <a:rPr lang="de-DE" smtClean="0"/>
              <a:t>24.07.2025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255698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874" y="1058778"/>
            <a:ext cx="3061573" cy="1685298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976154" y="1058778"/>
            <a:ext cx="9007237" cy="16852985"/>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C4573DEA-075C-4EE0-B054-A477C257489A}" type="datetime1">
              <a:rPr lang="de-DE" smtClean="0"/>
              <a:t>24.07.2025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211241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BC12598E-E58F-4DB7-9A03-6BAA208D862D}" type="datetime1">
              <a:rPr lang="de-DE" smtClean="0"/>
              <a:t>24.07.2025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352978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8759" y="4957849"/>
            <a:ext cx="12246293" cy="8272277"/>
          </a:xfrm>
        </p:spPr>
        <p:txBody>
          <a:bodyPr anchor="b"/>
          <a:lstStyle>
            <a:lvl1pPr>
              <a:defRPr sz="9317"/>
            </a:lvl1pPr>
          </a:lstStyle>
          <a:p>
            <a:r>
              <a:rPr lang="de-DE"/>
              <a:t>Mastertitelformat bearbeiten</a:t>
            </a:r>
            <a:endParaRPr lang="en-US" dirty="0"/>
          </a:p>
        </p:txBody>
      </p:sp>
      <p:sp>
        <p:nvSpPr>
          <p:cNvPr id="3" name="Text Placeholder 2"/>
          <p:cNvSpPr>
            <a:spLocks noGrp="1"/>
          </p:cNvSpPr>
          <p:nvPr>
            <p:ph type="body" idx="1"/>
          </p:nvPr>
        </p:nvSpPr>
        <p:spPr>
          <a:xfrm>
            <a:off x="968759" y="13308385"/>
            <a:ext cx="12246293" cy="4350195"/>
          </a:xfrm>
        </p:spPr>
        <p:txBody>
          <a:bodyPr/>
          <a:lstStyle>
            <a:lvl1pPr marL="0" indent="0">
              <a:buNone/>
              <a:defRPr sz="3727">
                <a:solidFill>
                  <a:schemeClr val="tx1"/>
                </a:solidFill>
              </a:defRPr>
            </a:lvl1pPr>
            <a:lvl2pPr marL="709940" indent="0">
              <a:buNone/>
              <a:defRPr sz="3106">
                <a:solidFill>
                  <a:schemeClr val="tx1">
                    <a:tint val="75000"/>
                  </a:schemeClr>
                </a:solidFill>
              </a:defRPr>
            </a:lvl2pPr>
            <a:lvl3pPr marL="1419880" indent="0">
              <a:buNone/>
              <a:defRPr sz="2795">
                <a:solidFill>
                  <a:schemeClr val="tx1">
                    <a:tint val="75000"/>
                  </a:schemeClr>
                </a:solidFill>
              </a:defRPr>
            </a:lvl3pPr>
            <a:lvl4pPr marL="2129820" indent="0">
              <a:buNone/>
              <a:defRPr sz="2484">
                <a:solidFill>
                  <a:schemeClr val="tx1">
                    <a:tint val="75000"/>
                  </a:schemeClr>
                </a:solidFill>
              </a:defRPr>
            </a:lvl4pPr>
            <a:lvl5pPr marL="2839761" indent="0">
              <a:buNone/>
              <a:defRPr sz="2484">
                <a:solidFill>
                  <a:schemeClr val="tx1">
                    <a:tint val="75000"/>
                  </a:schemeClr>
                </a:solidFill>
              </a:defRPr>
            </a:lvl5pPr>
            <a:lvl6pPr marL="3549701" indent="0">
              <a:buNone/>
              <a:defRPr sz="2484">
                <a:solidFill>
                  <a:schemeClr val="tx1">
                    <a:tint val="75000"/>
                  </a:schemeClr>
                </a:solidFill>
              </a:defRPr>
            </a:lvl6pPr>
            <a:lvl7pPr marL="4259641" indent="0">
              <a:buNone/>
              <a:defRPr sz="2484">
                <a:solidFill>
                  <a:schemeClr val="tx1">
                    <a:tint val="75000"/>
                  </a:schemeClr>
                </a:solidFill>
              </a:defRPr>
            </a:lvl7pPr>
            <a:lvl8pPr marL="4969581" indent="0">
              <a:buNone/>
              <a:defRPr sz="2484">
                <a:solidFill>
                  <a:schemeClr val="tx1">
                    <a:tint val="75000"/>
                  </a:schemeClr>
                </a:solidFill>
              </a:defRPr>
            </a:lvl8pPr>
            <a:lvl9pPr marL="5679521" indent="0">
              <a:buNone/>
              <a:defRPr sz="2484">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CC7200F7-41CE-4592-96F7-06CD68987568}" type="datetime1">
              <a:rPr lang="de-DE" smtClean="0"/>
              <a:t>24.07.2025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171865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76154" y="5293890"/>
            <a:ext cx="6034405" cy="12617873"/>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7188041" y="5293890"/>
            <a:ext cx="6034405" cy="12617873"/>
          </a:xfrm>
        </p:spPr>
        <p:txBody>
          <a:body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F4ACA96C-2049-462C-B5E5-2D7F7187AC98}" type="datetime1">
              <a:rPr lang="de-DE" smtClean="0"/>
              <a:t>24.07.2025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232106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978003" y="1058782"/>
            <a:ext cx="12246293" cy="3843826"/>
          </a:xfrm>
        </p:spPr>
        <p:txBody>
          <a:bodyPr/>
          <a:lstStyle/>
          <a:p>
            <a:r>
              <a:rPr lang="de-DE"/>
              <a:t>Mastertitelformat bearbeiten</a:t>
            </a:r>
            <a:endParaRPr lang="en-US" dirty="0"/>
          </a:p>
        </p:txBody>
      </p:sp>
      <p:sp>
        <p:nvSpPr>
          <p:cNvPr id="3" name="Text Placeholder 2"/>
          <p:cNvSpPr>
            <a:spLocks noGrp="1"/>
          </p:cNvSpPr>
          <p:nvPr>
            <p:ph type="body" idx="1"/>
          </p:nvPr>
        </p:nvSpPr>
        <p:spPr>
          <a:xfrm>
            <a:off x="978005" y="4874984"/>
            <a:ext cx="6006672" cy="2389154"/>
          </a:xfrm>
        </p:spPr>
        <p:txBody>
          <a:bodyPr anchor="b"/>
          <a:lstStyle>
            <a:lvl1pPr marL="0" indent="0">
              <a:buNone/>
              <a:defRPr sz="3727" b="1"/>
            </a:lvl1pPr>
            <a:lvl2pPr marL="709940" indent="0">
              <a:buNone/>
              <a:defRPr sz="3106" b="1"/>
            </a:lvl2pPr>
            <a:lvl3pPr marL="1419880" indent="0">
              <a:buNone/>
              <a:defRPr sz="2795" b="1"/>
            </a:lvl3pPr>
            <a:lvl4pPr marL="2129820" indent="0">
              <a:buNone/>
              <a:defRPr sz="2484" b="1"/>
            </a:lvl4pPr>
            <a:lvl5pPr marL="2839761" indent="0">
              <a:buNone/>
              <a:defRPr sz="2484" b="1"/>
            </a:lvl5pPr>
            <a:lvl6pPr marL="3549701" indent="0">
              <a:buNone/>
              <a:defRPr sz="2484" b="1"/>
            </a:lvl6pPr>
            <a:lvl7pPr marL="4259641" indent="0">
              <a:buNone/>
              <a:defRPr sz="2484" b="1"/>
            </a:lvl7pPr>
            <a:lvl8pPr marL="4969581" indent="0">
              <a:buNone/>
              <a:defRPr sz="2484" b="1"/>
            </a:lvl8pPr>
            <a:lvl9pPr marL="5679521" indent="0">
              <a:buNone/>
              <a:defRPr sz="2484"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978005" y="7264138"/>
            <a:ext cx="6006672" cy="10684453"/>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7188042" y="4874984"/>
            <a:ext cx="6036254" cy="2389154"/>
          </a:xfrm>
        </p:spPr>
        <p:txBody>
          <a:bodyPr anchor="b"/>
          <a:lstStyle>
            <a:lvl1pPr marL="0" indent="0">
              <a:buNone/>
              <a:defRPr sz="3727" b="1"/>
            </a:lvl1pPr>
            <a:lvl2pPr marL="709940" indent="0">
              <a:buNone/>
              <a:defRPr sz="3106" b="1"/>
            </a:lvl2pPr>
            <a:lvl3pPr marL="1419880" indent="0">
              <a:buNone/>
              <a:defRPr sz="2795" b="1"/>
            </a:lvl3pPr>
            <a:lvl4pPr marL="2129820" indent="0">
              <a:buNone/>
              <a:defRPr sz="2484" b="1"/>
            </a:lvl4pPr>
            <a:lvl5pPr marL="2839761" indent="0">
              <a:buNone/>
              <a:defRPr sz="2484" b="1"/>
            </a:lvl5pPr>
            <a:lvl6pPr marL="3549701" indent="0">
              <a:buNone/>
              <a:defRPr sz="2484" b="1"/>
            </a:lvl6pPr>
            <a:lvl7pPr marL="4259641" indent="0">
              <a:buNone/>
              <a:defRPr sz="2484" b="1"/>
            </a:lvl7pPr>
            <a:lvl8pPr marL="4969581" indent="0">
              <a:buNone/>
              <a:defRPr sz="2484" b="1"/>
            </a:lvl8pPr>
            <a:lvl9pPr marL="5679521" indent="0">
              <a:buNone/>
              <a:defRPr sz="2484"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7188042" y="7264138"/>
            <a:ext cx="6036254" cy="10684453"/>
          </a:xfrm>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D63E7CE5-9982-47B8-AB3C-44503C4CB72F}" type="datetime1">
              <a:rPr lang="de-DE" smtClean="0"/>
              <a:t>24.07.2025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320167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77828FD-F760-4686-94A4-87E229936BAB}" type="datetime1">
              <a:rPr lang="de-DE" smtClean="0"/>
              <a:t>24.07.2025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204631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F8DE6-5FC8-4449-AF6E-DB0DA772E998}" type="datetime1">
              <a:rPr lang="de-DE" smtClean="0"/>
              <a:t>24.07.2025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400434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78003" y="1325774"/>
            <a:ext cx="4579418" cy="4640210"/>
          </a:xfrm>
        </p:spPr>
        <p:txBody>
          <a:bodyPr anchor="b"/>
          <a:lstStyle>
            <a:lvl1pPr>
              <a:defRPr sz="4969"/>
            </a:lvl1pPr>
          </a:lstStyle>
          <a:p>
            <a:r>
              <a:rPr lang="de-DE"/>
              <a:t>Mastertitelformat bearbeiten</a:t>
            </a:r>
            <a:endParaRPr lang="en-US" dirty="0"/>
          </a:p>
        </p:txBody>
      </p:sp>
      <p:sp>
        <p:nvSpPr>
          <p:cNvPr id="3" name="Content Placeholder 2"/>
          <p:cNvSpPr>
            <a:spLocks noGrp="1"/>
          </p:cNvSpPr>
          <p:nvPr>
            <p:ph idx="1"/>
          </p:nvPr>
        </p:nvSpPr>
        <p:spPr>
          <a:xfrm>
            <a:off x="6036254" y="2863308"/>
            <a:ext cx="7188041" cy="14132385"/>
          </a:xfrm>
        </p:spPr>
        <p:txBody>
          <a:bodyPr/>
          <a:lstStyle>
            <a:lvl1pPr>
              <a:defRPr sz="4969"/>
            </a:lvl1pPr>
            <a:lvl2pPr>
              <a:defRPr sz="4348"/>
            </a:lvl2pPr>
            <a:lvl3pPr>
              <a:defRPr sz="3727"/>
            </a:lvl3pPr>
            <a:lvl4pPr>
              <a:defRPr sz="3106"/>
            </a:lvl4pPr>
            <a:lvl5pPr>
              <a:defRPr sz="3106"/>
            </a:lvl5pPr>
            <a:lvl6pPr>
              <a:defRPr sz="3106"/>
            </a:lvl6pPr>
            <a:lvl7pPr>
              <a:defRPr sz="3106"/>
            </a:lvl7pPr>
            <a:lvl8pPr>
              <a:defRPr sz="3106"/>
            </a:lvl8pPr>
            <a:lvl9pPr>
              <a:defRPr sz="3106"/>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978003" y="5965984"/>
            <a:ext cx="4579418" cy="11052723"/>
          </a:xfrm>
        </p:spPr>
        <p:txBody>
          <a:bodyPr/>
          <a:lstStyle>
            <a:lvl1pPr marL="0" indent="0">
              <a:buNone/>
              <a:defRPr sz="2484"/>
            </a:lvl1pPr>
            <a:lvl2pPr marL="709940" indent="0">
              <a:buNone/>
              <a:defRPr sz="2174"/>
            </a:lvl2pPr>
            <a:lvl3pPr marL="1419880" indent="0">
              <a:buNone/>
              <a:defRPr sz="1863"/>
            </a:lvl3pPr>
            <a:lvl4pPr marL="2129820" indent="0">
              <a:buNone/>
              <a:defRPr sz="1553"/>
            </a:lvl4pPr>
            <a:lvl5pPr marL="2839761" indent="0">
              <a:buNone/>
              <a:defRPr sz="1553"/>
            </a:lvl5pPr>
            <a:lvl6pPr marL="3549701" indent="0">
              <a:buNone/>
              <a:defRPr sz="1553"/>
            </a:lvl6pPr>
            <a:lvl7pPr marL="4259641" indent="0">
              <a:buNone/>
              <a:defRPr sz="1553"/>
            </a:lvl7pPr>
            <a:lvl8pPr marL="4969581" indent="0">
              <a:buNone/>
              <a:defRPr sz="1553"/>
            </a:lvl8pPr>
            <a:lvl9pPr marL="5679521" indent="0">
              <a:buNone/>
              <a:defRPr sz="1553"/>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790C1878-DEB4-41D5-9163-80E381567C19}" type="datetime1">
              <a:rPr lang="de-DE" smtClean="0"/>
              <a:t>24.07.2025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306646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78003" y="1325774"/>
            <a:ext cx="4579418" cy="4640210"/>
          </a:xfrm>
        </p:spPr>
        <p:txBody>
          <a:bodyPr anchor="b"/>
          <a:lstStyle>
            <a:lvl1pPr>
              <a:defRPr sz="4969"/>
            </a:lvl1pPr>
          </a:lstStyle>
          <a:p>
            <a:r>
              <a:rPr lang="de-DE"/>
              <a:t>Mastertitelformat bearbeiten</a:t>
            </a:r>
            <a:endParaRPr lang="en-US" dirty="0"/>
          </a:p>
        </p:txBody>
      </p:sp>
      <p:sp>
        <p:nvSpPr>
          <p:cNvPr id="3" name="Picture Placeholder 2"/>
          <p:cNvSpPr>
            <a:spLocks noGrp="1" noChangeAspect="1"/>
          </p:cNvSpPr>
          <p:nvPr>
            <p:ph type="pic" idx="1"/>
          </p:nvPr>
        </p:nvSpPr>
        <p:spPr>
          <a:xfrm>
            <a:off x="6036254" y="2863308"/>
            <a:ext cx="7188041" cy="14132385"/>
          </a:xfrm>
        </p:spPr>
        <p:txBody>
          <a:bodyPr anchor="t"/>
          <a:lstStyle>
            <a:lvl1pPr marL="0" indent="0">
              <a:buNone/>
              <a:defRPr sz="4969"/>
            </a:lvl1pPr>
            <a:lvl2pPr marL="709940" indent="0">
              <a:buNone/>
              <a:defRPr sz="4348"/>
            </a:lvl2pPr>
            <a:lvl3pPr marL="1419880" indent="0">
              <a:buNone/>
              <a:defRPr sz="3727"/>
            </a:lvl3pPr>
            <a:lvl4pPr marL="2129820" indent="0">
              <a:buNone/>
              <a:defRPr sz="3106"/>
            </a:lvl4pPr>
            <a:lvl5pPr marL="2839761" indent="0">
              <a:buNone/>
              <a:defRPr sz="3106"/>
            </a:lvl5pPr>
            <a:lvl6pPr marL="3549701" indent="0">
              <a:buNone/>
              <a:defRPr sz="3106"/>
            </a:lvl6pPr>
            <a:lvl7pPr marL="4259641" indent="0">
              <a:buNone/>
              <a:defRPr sz="3106"/>
            </a:lvl7pPr>
            <a:lvl8pPr marL="4969581" indent="0">
              <a:buNone/>
              <a:defRPr sz="3106"/>
            </a:lvl8pPr>
            <a:lvl9pPr marL="5679521" indent="0">
              <a:buNone/>
              <a:defRPr sz="3106"/>
            </a:lvl9pPr>
          </a:lstStyle>
          <a:p>
            <a:r>
              <a:rPr lang="de-DE"/>
              <a:t>Bild durch Klicken auf Symbol hinzufügen</a:t>
            </a:r>
            <a:endParaRPr lang="en-US" dirty="0"/>
          </a:p>
        </p:txBody>
      </p:sp>
      <p:sp>
        <p:nvSpPr>
          <p:cNvPr id="4" name="Text Placeholder 3"/>
          <p:cNvSpPr>
            <a:spLocks noGrp="1"/>
          </p:cNvSpPr>
          <p:nvPr>
            <p:ph type="body" sz="half" idx="2"/>
          </p:nvPr>
        </p:nvSpPr>
        <p:spPr>
          <a:xfrm>
            <a:off x="978003" y="5965984"/>
            <a:ext cx="4579418" cy="11052723"/>
          </a:xfrm>
        </p:spPr>
        <p:txBody>
          <a:bodyPr/>
          <a:lstStyle>
            <a:lvl1pPr marL="0" indent="0">
              <a:buNone/>
              <a:defRPr sz="2484"/>
            </a:lvl1pPr>
            <a:lvl2pPr marL="709940" indent="0">
              <a:buNone/>
              <a:defRPr sz="2174"/>
            </a:lvl2pPr>
            <a:lvl3pPr marL="1419880" indent="0">
              <a:buNone/>
              <a:defRPr sz="1863"/>
            </a:lvl3pPr>
            <a:lvl4pPr marL="2129820" indent="0">
              <a:buNone/>
              <a:defRPr sz="1553"/>
            </a:lvl4pPr>
            <a:lvl5pPr marL="2839761" indent="0">
              <a:buNone/>
              <a:defRPr sz="1553"/>
            </a:lvl5pPr>
            <a:lvl6pPr marL="3549701" indent="0">
              <a:buNone/>
              <a:defRPr sz="1553"/>
            </a:lvl6pPr>
            <a:lvl7pPr marL="4259641" indent="0">
              <a:buNone/>
              <a:defRPr sz="1553"/>
            </a:lvl7pPr>
            <a:lvl8pPr marL="4969581" indent="0">
              <a:buNone/>
              <a:defRPr sz="1553"/>
            </a:lvl8pPr>
            <a:lvl9pPr marL="5679521" indent="0">
              <a:buNone/>
              <a:defRPr sz="1553"/>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D20176F1-B987-4854-A750-CFEB28C91C4F}" type="datetime1">
              <a:rPr lang="de-DE" smtClean="0"/>
              <a:t>24.07.2025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CA6E9E8-DBDC-7145-A313-67A7B3F8E1E8}" type="slidenum">
              <a:rPr lang="de-DE" smtClean="0"/>
              <a:t>‹#›</a:t>
            </a:fld>
            <a:endParaRPr lang="de-DE"/>
          </a:p>
        </p:txBody>
      </p:sp>
    </p:spTree>
    <p:extLst>
      <p:ext uri="{BB962C8B-B14F-4D97-AF65-F5344CB8AC3E}">
        <p14:creationId xmlns:p14="http://schemas.microsoft.com/office/powerpoint/2010/main" val="356009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6154" y="1058782"/>
            <a:ext cx="12246293" cy="384382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76154" y="5293890"/>
            <a:ext cx="12246293" cy="12617873"/>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976154" y="18431948"/>
            <a:ext cx="3194685" cy="1058778"/>
          </a:xfrm>
          <a:prstGeom prst="rect">
            <a:avLst/>
          </a:prstGeom>
        </p:spPr>
        <p:txBody>
          <a:bodyPr vert="horz" lIns="91440" tIns="45720" rIns="91440" bIns="45720" rtlCol="0" anchor="ctr"/>
          <a:lstStyle>
            <a:lvl1pPr algn="l">
              <a:defRPr sz="1863">
                <a:solidFill>
                  <a:schemeClr val="tx1">
                    <a:tint val="75000"/>
                  </a:schemeClr>
                </a:solidFill>
              </a:defRPr>
            </a:lvl1pPr>
          </a:lstStyle>
          <a:p>
            <a:fld id="{E14403C8-6E95-4122-823E-3E7C8EE2DE4D}" type="datetime1">
              <a:rPr lang="de-DE" smtClean="0"/>
              <a:t>24.07.2025</a:t>
            </a:fld>
            <a:endParaRPr lang="de-DE"/>
          </a:p>
        </p:txBody>
      </p:sp>
      <p:sp>
        <p:nvSpPr>
          <p:cNvPr id="5" name="Footer Placeholder 4"/>
          <p:cNvSpPr>
            <a:spLocks noGrp="1"/>
          </p:cNvSpPr>
          <p:nvPr>
            <p:ph type="ftr" sz="quarter" idx="3"/>
          </p:nvPr>
        </p:nvSpPr>
        <p:spPr>
          <a:xfrm>
            <a:off x="4703286" y="18431948"/>
            <a:ext cx="4792028" cy="1058778"/>
          </a:xfrm>
          <a:prstGeom prst="rect">
            <a:avLst/>
          </a:prstGeom>
        </p:spPr>
        <p:txBody>
          <a:bodyPr vert="horz" lIns="91440" tIns="45720" rIns="91440" bIns="45720" rtlCol="0" anchor="ctr"/>
          <a:lstStyle>
            <a:lvl1pPr algn="ctr">
              <a:defRPr sz="186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027761" y="18431948"/>
            <a:ext cx="3194685" cy="1058778"/>
          </a:xfrm>
          <a:prstGeom prst="rect">
            <a:avLst/>
          </a:prstGeom>
        </p:spPr>
        <p:txBody>
          <a:bodyPr vert="horz" lIns="91440" tIns="45720" rIns="91440" bIns="45720" rtlCol="0" anchor="ctr"/>
          <a:lstStyle>
            <a:lvl1pPr algn="r">
              <a:defRPr sz="1863">
                <a:solidFill>
                  <a:schemeClr val="tx1">
                    <a:tint val="75000"/>
                  </a:schemeClr>
                </a:solidFill>
              </a:defRPr>
            </a:lvl1pPr>
          </a:lstStyle>
          <a:p>
            <a:fld id="{7CA6E9E8-DBDC-7145-A313-67A7B3F8E1E8}" type="slidenum">
              <a:rPr lang="de-DE" smtClean="0"/>
              <a:t>‹#›</a:t>
            </a:fld>
            <a:endParaRPr lang="de-DE"/>
          </a:p>
        </p:txBody>
      </p:sp>
    </p:spTree>
    <p:extLst>
      <p:ext uri="{BB962C8B-B14F-4D97-AF65-F5344CB8AC3E}">
        <p14:creationId xmlns:p14="http://schemas.microsoft.com/office/powerpoint/2010/main" val="17536169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1419880" rtl="0" eaLnBrk="1" latinLnBrk="0" hangingPunct="1">
        <a:lnSpc>
          <a:spcPct val="90000"/>
        </a:lnSpc>
        <a:spcBef>
          <a:spcPct val="0"/>
        </a:spcBef>
        <a:buNone/>
        <a:defRPr sz="6832" kern="1200">
          <a:solidFill>
            <a:schemeClr val="tx1"/>
          </a:solidFill>
          <a:latin typeface="+mj-lt"/>
          <a:ea typeface="+mj-ea"/>
          <a:cs typeface="+mj-cs"/>
        </a:defRPr>
      </a:lvl1pPr>
    </p:titleStyle>
    <p:bodyStyle>
      <a:lvl1pPr marL="354970" indent="-354970" algn="l" defTabSz="1419880" rtl="0" eaLnBrk="1" latinLnBrk="0" hangingPunct="1">
        <a:lnSpc>
          <a:spcPct val="90000"/>
        </a:lnSpc>
        <a:spcBef>
          <a:spcPts val="1553"/>
        </a:spcBef>
        <a:buFont typeface="Arial" panose="020B0604020202020204" pitchFamily="34" charset="0"/>
        <a:buChar char="•"/>
        <a:defRPr sz="4348" kern="1200">
          <a:solidFill>
            <a:schemeClr val="tx1"/>
          </a:solidFill>
          <a:latin typeface="+mn-lt"/>
          <a:ea typeface="+mn-ea"/>
          <a:cs typeface="+mn-cs"/>
        </a:defRPr>
      </a:lvl1pPr>
      <a:lvl2pPr marL="1064910" indent="-354970" algn="l" defTabSz="1419880" rtl="0" eaLnBrk="1" latinLnBrk="0" hangingPunct="1">
        <a:lnSpc>
          <a:spcPct val="90000"/>
        </a:lnSpc>
        <a:spcBef>
          <a:spcPts val="776"/>
        </a:spcBef>
        <a:buFont typeface="Arial" panose="020B0604020202020204" pitchFamily="34" charset="0"/>
        <a:buChar char="•"/>
        <a:defRPr sz="3727" kern="1200">
          <a:solidFill>
            <a:schemeClr val="tx1"/>
          </a:solidFill>
          <a:latin typeface="+mn-lt"/>
          <a:ea typeface="+mn-ea"/>
          <a:cs typeface="+mn-cs"/>
        </a:defRPr>
      </a:lvl2pPr>
      <a:lvl3pPr marL="1774850" indent="-354970" algn="l" defTabSz="1419880" rtl="0" eaLnBrk="1" latinLnBrk="0" hangingPunct="1">
        <a:lnSpc>
          <a:spcPct val="90000"/>
        </a:lnSpc>
        <a:spcBef>
          <a:spcPts val="776"/>
        </a:spcBef>
        <a:buFont typeface="Arial" panose="020B0604020202020204" pitchFamily="34" charset="0"/>
        <a:buChar char="•"/>
        <a:defRPr sz="3106" kern="1200">
          <a:solidFill>
            <a:schemeClr val="tx1"/>
          </a:solidFill>
          <a:latin typeface="+mn-lt"/>
          <a:ea typeface="+mn-ea"/>
          <a:cs typeface="+mn-cs"/>
        </a:defRPr>
      </a:lvl3pPr>
      <a:lvl4pPr marL="2484791" indent="-354970" algn="l" defTabSz="1419880" rtl="0" eaLnBrk="1" latinLnBrk="0" hangingPunct="1">
        <a:lnSpc>
          <a:spcPct val="90000"/>
        </a:lnSpc>
        <a:spcBef>
          <a:spcPts val="776"/>
        </a:spcBef>
        <a:buFont typeface="Arial" panose="020B0604020202020204" pitchFamily="34" charset="0"/>
        <a:buChar char="•"/>
        <a:defRPr sz="2795" kern="1200">
          <a:solidFill>
            <a:schemeClr val="tx1"/>
          </a:solidFill>
          <a:latin typeface="+mn-lt"/>
          <a:ea typeface="+mn-ea"/>
          <a:cs typeface="+mn-cs"/>
        </a:defRPr>
      </a:lvl4pPr>
      <a:lvl5pPr marL="3194731" indent="-354970" algn="l" defTabSz="1419880" rtl="0" eaLnBrk="1" latinLnBrk="0" hangingPunct="1">
        <a:lnSpc>
          <a:spcPct val="90000"/>
        </a:lnSpc>
        <a:spcBef>
          <a:spcPts val="776"/>
        </a:spcBef>
        <a:buFont typeface="Arial" panose="020B0604020202020204" pitchFamily="34" charset="0"/>
        <a:buChar char="•"/>
        <a:defRPr sz="2795" kern="1200">
          <a:solidFill>
            <a:schemeClr val="tx1"/>
          </a:solidFill>
          <a:latin typeface="+mn-lt"/>
          <a:ea typeface="+mn-ea"/>
          <a:cs typeface="+mn-cs"/>
        </a:defRPr>
      </a:lvl5pPr>
      <a:lvl6pPr marL="3904671" indent="-354970" algn="l" defTabSz="1419880" rtl="0" eaLnBrk="1" latinLnBrk="0" hangingPunct="1">
        <a:lnSpc>
          <a:spcPct val="90000"/>
        </a:lnSpc>
        <a:spcBef>
          <a:spcPts val="776"/>
        </a:spcBef>
        <a:buFont typeface="Arial" panose="020B0604020202020204" pitchFamily="34" charset="0"/>
        <a:buChar char="•"/>
        <a:defRPr sz="2795" kern="1200">
          <a:solidFill>
            <a:schemeClr val="tx1"/>
          </a:solidFill>
          <a:latin typeface="+mn-lt"/>
          <a:ea typeface="+mn-ea"/>
          <a:cs typeface="+mn-cs"/>
        </a:defRPr>
      </a:lvl6pPr>
      <a:lvl7pPr marL="4614611" indent="-354970" algn="l" defTabSz="1419880" rtl="0" eaLnBrk="1" latinLnBrk="0" hangingPunct="1">
        <a:lnSpc>
          <a:spcPct val="90000"/>
        </a:lnSpc>
        <a:spcBef>
          <a:spcPts val="776"/>
        </a:spcBef>
        <a:buFont typeface="Arial" panose="020B0604020202020204" pitchFamily="34" charset="0"/>
        <a:buChar char="•"/>
        <a:defRPr sz="2795" kern="1200">
          <a:solidFill>
            <a:schemeClr val="tx1"/>
          </a:solidFill>
          <a:latin typeface="+mn-lt"/>
          <a:ea typeface="+mn-ea"/>
          <a:cs typeface="+mn-cs"/>
        </a:defRPr>
      </a:lvl7pPr>
      <a:lvl8pPr marL="5324551" indent="-354970" algn="l" defTabSz="1419880" rtl="0" eaLnBrk="1" latinLnBrk="0" hangingPunct="1">
        <a:lnSpc>
          <a:spcPct val="90000"/>
        </a:lnSpc>
        <a:spcBef>
          <a:spcPts val="776"/>
        </a:spcBef>
        <a:buFont typeface="Arial" panose="020B0604020202020204" pitchFamily="34" charset="0"/>
        <a:buChar char="•"/>
        <a:defRPr sz="2795" kern="1200">
          <a:solidFill>
            <a:schemeClr val="tx1"/>
          </a:solidFill>
          <a:latin typeface="+mn-lt"/>
          <a:ea typeface="+mn-ea"/>
          <a:cs typeface="+mn-cs"/>
        </a:defRPr>
      </a:lvl8pPr>
      <a:lvl9pPr marL="6034491" indent="-354970" algn="l" defTabSz="1419880" rtl="0" eaLnBrk="1" latinLnBrk="0" hangingPunct="1">
        <a:lnSpc>
          <a:spcPct val="90000"/>
        </a:lnSpc>
        <a:spcBef>
          <a:spcPts val="776"/>
        </a:spcBef>
        <a:buFont typeface="Arial" panose="020B0604020202020204" pitchFamily="34" charset="0"/>
        <a:buChar char="•"/>
        <a:defRPr sz="2795" kern="1200">
          <a:solidFill>
            <a:schemeClr val="tx1"/>
          </a:solidFill>
          <a:latin typeface="+mn-lt"/>
          <a:ea typeface="+mn-ea"/>
          <a:cs typeface="+mn-cs"/>
        </a:defRPr>
      </a:lvl9pPr>
    </p:bodyStyle>
    <p:otherStyle>
      <a:defPPr>
        <a:defRPr lang="en-US"/>
      </a:defPPr>
      <a:lvl1pPr marL="0" algn="l" defTabSz="1419880" rtl="0" eaLnBrk="1" latinLnBrk="0" hangingPunct="1">
        <a:defRPr sz="2795" kern="1200">
          <a:solidFill>
            <a:schemeClr val="tx1"/>
          </a:solidFill>
          <a:latin typeface="+mn-lt"/>
          <a:ea typeface="+mn-ea"/>
          <a:cs typeface="+mn-cs"/>
        </a:defRPr>
      </a:lvl1pPr>
      <a:lvl2pPr marL="709940" algn="l" defTabSz="1419880" rtl="0" eaLnBrk="1" latinLnBrk="0" hangingPunct="1">
        <a:defRPr sz="2795" kern="1200">
          <a:solidFill>
            <a:schemeClr val="tx1"/>
          </a:solidFill>
          <a:latin typeface="+mn-lt"/>
          <a:ea typeface="+mn-ea"/>
          <a:cs typeface="+mn-cs"/>
        </a:defRPr>
      </a:lvl2pPr>
      <a:lvl3pPr marL="1419880" algn="l" defTabSz="1419880" rtl="0" eaLnBrk="1" latinLnBrk="0" hangingPunct="1">
        <a:defRPr sz="2795" kern="1200">
          <a:solidFill>
            <a:schemeClr val="tx1"/>
          </a:solidFill>
          <a:latin typeface="+mn-lt"/>
          <a:ea typeface="+mn-ea"/>
          <a:cs typeface="+mn-cs"/>
        </a:defRPr>
      </a:lvl3pPr>
      <a:lvl4pPr marL="2129820" algn="l" defTabSz="1419880" rtl="0" eaLnBrk="1" latinLnBrk="0" hangingPunct="1">
        <a:defRPr sz="2795" kern="1200">
          <a:solidFill>
            <a:schemeClr val="tx1"/>
          </a:solidFill>
          <a:latin typeface="+mn-lt"/>
          <a:ea typeface="+mn-ea"/>
          <a:cs typeface="+mn-cs"/>
        </a:defRPr>
      </a:lvl4pPr>
      <a:lvl5pPr marL="2839761" algn="l" defTabSz="1419880" rtl="0" eaLnBrk="1" latinLnBrk="0" hangingPunct="1">
        <a:defRPr sz="2795" kern="1200">
          <a:solidFill>
            <a:schemeClr val="tx1"/>
          </a:solidFill>
          <a:latin typeface="+mn-lt"/>
          <a:ea typeface="+mn-ea"/>
          <a:cs typeface="+mn-cs"/>
        </a:defRPr>
      </a:lvl5pPr>
      <a:lvl6pPr marL="3549701" algn="l" defTabSz="1419880" rtl="0" eaLnBrk="1" latinLnBrk="0" hangingPunct="1">
        <a:defRPr sz="2795" kern="1200">
          <a:solidFill>
            <a:schemeClr val="tx1"/>
          </a:solidFill>
          <a:latin typeface="+mn-lt"/>
          <a:ea typeface="+mn-ea"/>
          <a:cs typeface="+mn-cs"/>
        </a:defRPr>
      </a:lvl6pPr>
      <a:lvl7pPr marL="4259641" algn="l" defTabSz="1419880" rtl="0" eaLnBrk="1" latinLnBrk="0" hangingPunct="1">
        <a:defRPr sz="2795" kern="1200">
          <a:solidFill>
            <a:schemeClr val="tx1"/>
          </a:solidFill>
          <a:latin typeface="+mn-lt"/>
          <a:ea typeface="+mn-ea"/>
          <a:cs typeface="+mn-cs"/>
        </a:defRPr>
      </a:lvl7pPr>
      <a:lvl8pPr marL="4969581" algn="l" defTabSz="1419880" rtl="0" eaLnBrk="1" latinLnBrk="0" hangingPunct="1">
        <a:defRPr sz="2795" kern="1200">
          <a:solidFill>
            <a:schemeClr val="tx1"/>
          </a:solidFill>
          <a:latin typeface="+mn-lt"/>
          <a:ea typeface="+mn-ea"/>
          <a:cs typeface="+mn-cs"/>
        </a:defRPr>
      </a:lvl8pPr>
      <a:lvl9pPr marL="5679521" algn="l" defTabSz="1419880" rtl="0" eaLnBrk="1" latinLnBrk="0" hangingPunct="1">
        <a:defRPr sz="2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etingseminar@uni-mannheim.de"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wl.uni-mannheim.de/en/quantitativemarketing/courses/graduate-master-courses/mkt-720-research-seminar/" TargetMode="External"/><Relationship Id="rId7" Type="http://schemas.openxmlformats.org/officeDocument/2006/relationships/image" Target="../media/image4.jpeg"/><Relationship Id="rId2" Type="http://schemas.openxmlformats.org/officeDocument/2006/relationships/hyperlink" Target="https://www.bwl.uni-mannheim.de/en/homburg/teaching/course-offerings/master-courses/mkt-710-research-seminar/"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www.bwl.uni-mannheim.de/en/kraus/teaching/master-level/mkt-740-research-seminar/" TargetMode="External"/><Relationship Id="rId4" Type="http://schemas.openxmlformats.org/officeDocument/2006/relationships/hyperlink" Target="https://www.bwl.uni-mannheim.de/en/kuester/teaching/academic-research-and-writing/mkt-730-research-semin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77754960-5CAC-8B45-899A-EB3BCDF6D70F}"/>
              </a:ext>
            </a:extLst>
          </p:cNvPr>
          <p:cNvPicPr>
            <a:picLocks noChangeAspect="1"/>
          </p:cNvPicPr>
          <p:nvPr/>
        </p:nvPicPr>
        <p:blipFill rotWithShape="1">
          <a:blip r:embed="rId2"/>
          <a:srcRect l="169" t="36876" r="-169" b="31178"/>
          <a:stretch/>
        </p:blipFill>
        <p:spPr>
          <a:xfrm>
            <a:off x="0" y="-2619"/>
            <a:ext cx="14223605" cy="3031240"/>
          </a:xfrm>
          <a:prstGeom prst="rect">
            <a:avLst/>
          </a:prstGeom>
        </p:spPr>
      </p:pic>
      <p:sp>
        <p:nvSpPr>
          <p:cNvPr id="20" name="Rechteck 19">
            <a:extLst>
              <a:ext uri="{FF2B5EF4-FFF2-40B4-BE49-F238E27FC236}">
                <a16:creationId xmlns:a16="http://schemas.microsoft.com/office/drawing/2014/main" id="{B2A4A2D0-C82E-7C40-9F8D-B0E488685DC4}"/>
              </a:ext>
            </a:extLst>
          </p:cNvPr>
          <p:cNvSpPr/>
          <p:nvPr/>
        </p:nvSpPr>
        <p:spPr>
          <a:xfrm>
            <a:off x="6972662" y="4929375"/>
            <a:ext cx="6740767" cy="725720"/>
          </a:xfrm>
          <a:prstGeom prst="rect">
            <a:avLst/>
          </a:prstGeom>
          <a:solidFill>
            <a:srgbClr val="EF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14" dirty="0"/>
          </a:p>
        </p:txBody>
      </p:sp>
      <p:sp>
        <p:nvSpPr>
          <p:cNvPr id="8" name="Rechteck 7">
            <a:extLst>
              <a:ext uri="{FF2B5EF4-FFF2-40B4-BE49-F238E27FC236}">
                <a16:creationId xmlns:a16="http://schemas.microsoft.com/office/drawing/2014/main" id="{6D9E63FD-EA4E-4941-ACAA-D645AF1C5975}"/>
              </a:ext>
            </a:extLst>
          </p:cNvPr>
          <p:cNvSpPr/>
          <p:nvPr/>
        </p:nvSpPr>
        <p:spPr>
          <a:xfrm>
            <a:off x="0" y="18035007"/>
            <a:ext cx="14198599" cy="1851605"/>
          </a:xfrm>
          <a:prstGeom prst="rect">
            <a:avLst/>
          </a:prstGeom>
          <a:solidFill>
            <a:srgbClr val="222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60" dirty="0">
              <a:latin typeface="+mj-lt"/>
            </a:endParaRPr>
          </a:p>
        </p:txBody>
      </p:sp>
      <p:sp>
        <p:nvSpPr>
          <p:cNvPr id="3" name="Rechteck 2"/>
          <p:cNvSpPr/>
          <p:nvPr/>
        </p:nvSpPr>
        <p:spPr>
          <a:xfrm>
            <a:off x="235525" y="17386072"/>
            <a:ext cx="13721107" cy="2182742"/>
          </a:xfrm>
          <a:prstGeom prst="rect">
            <a:avLst/>
          </a:prstGeom>
          <a:solidFill>
            <a:srgbClr val="5A7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feld 30">
            <a:extLst>
              <a:ext uri="{FF2B5EF4-FFF2-40B4-BE49-F238E27FC236}">
                <a16:creationId xmlns:a16="http://schemas.microsoft.com/office/drawing/2014/main" id="{AF039F88-AEC3-DC4E-84BC-2A82F05C1131}"/>
              </a:ext>
            </a:extLst>
          </p:cNvPr>
          <p:cNvSpPr txBox="1"/>
          <p:nvPr/>
        </p:nvSpPr>
        <p:spPr>
          <a:xfrm>
            <a:off x="6972662" y="5015127"/>
            <a:ext cx="4002288" cy="627864"/>
          </a:xfrm>
          <a:prstGeom prst="rect">
            <a:avLst/>
          </a:prstGeom>
          <a:noFill/>
        </p:spPr>
        <p:txBody>
          <a:bodyPr wrap="square" rtlCol="0">
            <a:spAutoFit/>
          </a:bodyPr>
          <a:lstStyle/>
          <a:p>
            <a:r>
              <a:rPr lang="en-US" sz="3480" dirty="0">
                <a:solidFill>
                  <a:srgbClr val="222E59"/>
                </a:solidFill>
              </a:rPr>
              <a:t>General Information</a:t>
            </a:r>
          </a:p>
        </p:txBody>
      </p:sp>
      <p:sp>
        <p:nvSpPr>
          <p:cNvPr id="33" name="Rechteck 32"/>
          <p:cNvSpPr/>
          <p:nvPr/>
        </p:nvSpPr>
        <p:spPr>
          <a:xfrm>
            <a:off x="8968566" y="16650262"/>
            <a:ext cx="5198518" cy="430887"/>
          </a:xfrm>
          <a:prstGeom prst="rect">
            <a:avLst/>
          </a:prstGeom>
        </p:spPr>
        <p:txBody>
          <a:bodyPr wrap="square">
            <a:spAutoFit/>
          </a:bodyPr>
          <a:lstStyle/>
          <a:p>
            <a:pPr algn="ctr"/>
            <a:r>
              <a:rPr lang="en-US" sz="2200" dirty="0">
                <a:solidFill>
                  <a:srgbClr val="2A355D"/>
                </a:solidFill>
                <a:latin typeface="Cambria" panose="02040503050406030204" pitchFamily="18" charset="0"/>
                <a:cs typeface="Times New Roman" panose="02020603050405020304" pitchFamily="18" charset="0"/>
              </a:rPr>
              <a:t>AREA MARKETING &amp; SALES</a:t>
            </a:r>
          </a:p>
        </p:txBody>
      </p:sp>
      <p:grpSp>
        <p:nvGrpSpPr>
          <p:cNvPr id="7" name="Gruppieren 6"/>
          <p:cNvGrpSpPr/>
          <p:nvPr/>
        </p:nvGrpSpPr>
        <p:grpSpPr>
          <a:xfrm>
            <a:off x="0" y="1387071"/>
            <a:ext cx="14198599" cy="1645973"/>
            <a:chOff x="0" y="1387071"/>
            <a:chExt cx="14198599" cy="1645973"/>
          </a:xfrm>
        </p:grpSpPr>
        <p:sp>
          <p:nvSpPr>
            <p:cNvPr id="37" name="Rechteck 36">
              <a:extLst>
                <a:ext uri="{FF2B5EF4-FFF2-40B4-BE49-F238E27FC236}">
                  <a16:creationId xmlns:a16="http://schemas.microsoft.com/office/drawing/2014/main" id="{3117B143-13A0-0741-8ABD-B575C4F6F15D}"/>
                </a:ext>
              </a:extLst>
            </p:cNvPr>
            <p:cNvSpPr/>
            <p:nvPr/>
          </p:nvSpPr>
          <p:spPr>
            <a:xfrm>
              <a:off x="314" y="1388842"/>
              <a:ext cx="14198285" cy="164420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2A355D"/>
                  </a:solidFill>
                </a:rPr>
                <a:t>MKT 710/720/730/740</a:t>
              </a:r>
            </a:p>
            <a:p>
              <a:pPr algn="ctr"/>
              <a:r>
                <a:rPr lang="en-US" sz="3600" dirty="0">
                  <a:solidFill>
                    <a:srgbClr val="2A355D"/>
                  </a:solidFill>
                </a:rPr>
                <a:t>Research Seminar (Professors Homburg, Stahl, Kuester, Kraus)</a:t>
              </a:r>
              <a:endParaRPr lang="en-US" sz="2800" dirty="0">
                <a:solidFill>
                  <a:srgbClr val="2A355D"/>
                </a:solidFill>
              </a:endParaRPr>
            </a:p>
          </p:txBody>
        </p:sp>
        <p:sp>
          <p:nvSpPr>
            <p:cNvPr id="35" name="Rechteck 34"/>
            <p:cNvSpPr/>
            <p:nvPr/>
          </p:nvSpPr>
          <p:spPr>
            <a:xfrm flipV="1">
              <a:off x="0" y="1387071"/>
              <a:ext cx="2646947" cy="244041"/>
            </a:xfrm>
            <a:prstGeom prst="rect">
              <a:avLst/>
            </a:prstGeom>
            <a:solidFill>
              <a:srgbClr val="597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Tabelle 1"/>
          <p:cNvGraphicFramePr>
            <a:graphicFrameLocks noGrp="1"/>
          </p:cNvGraphicFramePr>
          <p:nvPr>
            <p:extLst>
              <p:ext uri="{D42A27DB-BD31-4B8C-83A1-F6EECF244321}">
                <p14:modId xmlns:p14="http://schemas.microsoft.com/office/powerpoint/2010/main" val="3695587532"/>
              </p:ext>
            </p:extLst>
          </p:nvPr>
        </p:nvGraphicFramePr>
        <p:xfrm>
          <a:off x="6972663" y="5655095"/>
          <a:ext cx="6740765" cy="6811200"/>
        </p:xfrm>
        <a:graphic>
          <a:graphicData uri="http://schemas.openxmlformats.org/drawingml/2006/table">
            <a:tbl>
              <a:tblPr>
                <a:tableStyleId>{5C22544A-7EE6-4342-B048-85BDC9FD1C3A}</a:tableStyleId>
              </a:tblPr>
              <a:tblGrid>
                <a:gridCol w="1480006">
                  <a:extLst>
                    <a:ext uri="{9D8B030D-6E8A-4147-A177-3AD203B41FA5}">
                      <a16:colId xmlns:a16="http://schemas.microsoft.com/office/drawing/2014/main" val="497193875"/>
                    </a:ext>
                  </a:extLst>
                </a:gridCol>
                <a:gridCol w="5260759">
                  <a:extLst>
                    <a:ext uri="{9D8B030D-6E8A-4147-A177-3AD203B41FA5}">
                      <a16:colId xmlns:a16="http://schemas.microsoft.com/office/drawing/2014/main" val="3585945532"/>
                    </a:ext>
                  </a:extLst>
                </a:gridCol>
              </a:tblGrid>
              <a:tr h="589243">
                <a:tc>
                  <a:txBody>
                    <a:bodyPr/>
                    <a:lstStyle/>
                    <a:p>
                      <a:pPr fontAlgn="t"/>
                      <a:r>
                        <a:rPr lang="en-US" sz="2400" b="0" kern="1200" noProof="0" dirty="0">
                          <a:solidFill>
                            <a:srgbClr val="222E59"/>
                          </a:solidFill>
                          <a:effectLst/>
                          <a:latin typeface="+mn-lt"/>
                          <a:ea typeface="+mn-ea"/>
                          <a:cs typeface="+mn-cs"/>
                        </a:rPr>
                        <a:t>Lecturers</a:t>
                      </a:r>
                    </a:p>
                  </a:txBody>
                  <a:tcPr marL="36000" marR="36000" marT="82800" marB="8280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B7CB"/>
                    </a:solidFill>
                  </a:tcPr>
                </a:tc>
                <a:tc>
                  <a:txBody>
                    <a:bodyPr/>
                    <a:lstStyle/>
                    <a:p>
                      <a:pPr fontAlgn="t"/>
                      <a:r>
                        <a:rPr lang="en-US" sz="2400" b="0" kern="1200" noProof="0" dirty="0">
                          <a:solidFill>
                            <a:srgbClr val="222E59"/>
                          </a:solidFill>
                          <a:effectLst/>
                          <a:latin typeface="+mn-lt"/>
                          <a:ea typeface="+mn-ea"/>
                          <a:cs typeface="+mn-cs"/>
                        </a:rPr>
                        <a:t>Prof. Dr. Dr.</a:t>
                      </a:r>
                      <a:r>
                        <a:rPr lang="en-US" sz="2400" b="0" kern="1200" baseline="0" noProof="0" dirty="0">
                          <a:solidFill>
                            <a:srgbClr val="222E59"/>
                          </a:solidFill>
                          <a:effectLst/>
                          <a:latin typeface="+mn-lt"/>
                          <a:ea typeface="+mn-ea"/>
                          <a:cs typeface="+mn-cs"/>
                        </a:rPr>
                        <a:t> h.c. mult. Christian Homburg</a:t>
                      </a:r>
                      <a:br>
                        <a:rPr lang="en-US" sz="2400" b="0" kern="1200" baseline="0" noProof="0" dirty="0">
                          <a:solidFill>
                            <a:srgbClr val="222E59"/>
                          </a:solidFill>
                          <a:effectLst/>
                          <a:latin typeface="+mn-lt"/>
                          <a:ea typeface="+mn-ea"/>
                          <a:cs typeface="+mn-cs"/>
                        </a:rPr>
                      </a:br>
                      <a:r>
                        <a:rPr lang="en-US" sz="2400" b="0" kern="1200" baseline="0" noProof="0" dirty="0">
                          <a:solidFill>
                            <a:srgbClr val="222E59"/>
                          </a:solidFill>
                          <a:effectLst/>
                          <a:latin typeface="+mn-lt"/>
                          <a:ea typeface="+mn-ea"/>
                          <a:cs typeface="+mn-cs"/>
                        </a:rPr>
                        <a:t>Prof. Dr. Florian Stahl</a:t>
                      </a:r>
                      <a:br>
                        <a:rPr lang="en-US" sz="2400" b="0" kern="1200" baseline="0" noProof="0" dirty="0">
                          <a:solidFill>
                            <a:srgbClr val="222E59"/>
                          </a:solidFill>
                          <a:effectLst/>
                          <a:latin typeface="+mn-lt"/>
                          <a:ea typeface="+mn-ea"/>
                          <a:cs typeface="+mn-cs"/>
                        </a:rPr>
                      </a:br>
                      <a:r>
                        <a:rPr lang="en-US" sz="2400" b="0" kern="1200" baseline="0" noProof="0" dirty="0">
                          <a:solidFill>
                            <a:srgbClr val="222E59"/>
                          </a:solidFill>
                          <a:effectLst/>
                          <a:latin typeface="+mn-lt"/>
                          <a:ea typeface="+mn-ea"/>
                          <a:cs typeface="+mn-cs"/>
                        </a:rPr>
                        <a:t>Prof. Dr. Sabine Kuester</a:t>
                      </a:r>
                      <a:br>
                        <a:rPr lang="en-US" sz="2400" b="0" kern="1200" baseline="0" noProof="0" dirty="0">
                          <a:solidFill>
                            <a:srgbClr val="222E59"/>
                          </a:solidFill>
                          <a:effectLst/>
                          <a:latin typeface="+mn-lt"/>
                          <a:ea typeface="+mn-ea"/>
                          <a:cs typeface="+mn-cs"/>
                        </a:rPr>
                      </a:br>
                      <a:r>
                        <a:rPr lang="en-US" sz="2400" b="0" kern="1200" baseline="0" noProof="0" dirty="0">
                          <a:solidFill>
                            <a:srgbClr val="222E59"/>
                          </a:solidFill>
                          <a:effectLst/>
                          <a:latin typeface="+mn-lt"/>
                          <a:ea typeface="+mn-ea"/>
                          <a:cs typeface="+mn-cs"/>
                        </a:rPr>
                        <a:t>Prof. Dr. Florian Kraus</a:t>
                      </a:r>
                    </a:p>
                  </a:txBody>
                  <a:tcPr marL="72000" marR="36000" marT="82800" marB="8280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F5"/>
                    </a:solidFill>
                  </a:tcPr>
                </a:tc>
                <a:extLst>
                  <a:ext uri="{0D108BD9-81ED-4DB2-BD59-A6C34878D82A}">
                    <a16:rowId xmlns:a16="http://schemas.microsoft.com/office/drawing/2014/main" val="2289460775"/>
                  </a:ext>
                </a:extLst>
              </a:tr>
              <a:tr h="523772">
                <a:tc>
                  <a:txBody>
                    <a:bodyPr/>
                    <a:lstStyle/>
                    <a:p>
                      <a:pPr fontAlgn="t"/>
                      <a:r>
                        <a:rPr lang="en-US" sz="2400" b="0" kern="1200" noProof="0" dirty="0">
                          <a:solidFill>
                            <a:srgbClr val="222E59"/>
                          </a:solidFill>
                          <a:effectLst/>
                          <a:latin typeface="+mn-lt"/>
                          <a:ea typeface="+mn-ea"/>
                          <a:cs typeface="+mn-cs"/>
                        </a:rPr>
                        <a:t>Type</a:t>
                      </a:r>
                    </a:p>
                  </a:txBody>
                  <a:tcPr marL="36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B7CB"/>
                    </a:solidFill>
                  </a:tcPr>
                </a:tc>
                <a:tc>
                  <a:txBody>
                    <a:bodyPr/>
                    <a:lstStyle/>
                    <a:p>
                      <a:pPr fontAlgn="t"/>
                      <a:r>
                        <a:rPr lang="en-US" sz="2400" b="0" kern="1200" noProof="0">
                          <a:solidFill>
                            <a:srgbClr val="222E59"/>
                          </a:solidFill>
                          <a:effectLst/>
                          <a:latin typeface="+mn-lt"/>
                          <a:ea typeface="+mn-ea"/>
                          <a:cs typeface="+mn-cs"/>
                        </a:rPr>
                        <a:t>Seminar (Paper and presentation)</a:t>
                      </a:r>
                    </a:p>
                  </a:txBody>
                  <a:tcPr marL="72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F5"/>
                    </a:solidFill>
                  </a:tcPr>
                </a:tc>
                <a:extLst>
                  <a:ext uri="{0D108BD9-81ED-4DB2-BD59-A6C34878D82A}">
                    <a16:rowId xmlns:a16="http://schemas.microsoft.com/office/drawing/2014/main" val="1480654100"/>
                  </a:ext>
                </a:extLst>
              </a:tr>
              <a:tr h="523772">
                <a:tc>
                  <a:txBody>
                    <a:bodyPr/>
                    <a:lstStyle/>
                    <a:p>
                      <a:pPr fontAlgn="t"/>
                      <a:r>
                        <a:rPr lang="en-US" sz="2400" b="0" kern="1200" noProof="0" dirty="0">
                          <a:solidFill>
                            <a:srgbClr val="222E59"/>
                          </a:solidFill>
                          <a:effectLst/>
                          <a:latin typeface="+mn-lt"/>
                          <a:ea typeface="+mn-ea"/>
                          <a:cs typeface="+mn-cs"/>
                        </a:rPr>
                        <a:t>ECTS</a:t>
                      </a:r>
                    </a:p>
                  </a:txBody>
                  <a:tcPr marL="36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B7CB"/>
                    </a:solidFill>
                  </a:tcPr>
                </a:tc>
                <a:tc>
                  <a:txBody>
                    <a:bodyPr/>
                    <a:lstStyle/>
                    <a:p>
                      <a:pPr fontAlgn="t"/>
                      <a:r>
                        <a:rPr lang="en-US" sz="2400" b="0" kern="1200" noProof="0" dirty="0">
                          <a:solidFill>
                            <a:srgbClr val="222E59"/>
                          </a:solidFill>
                          <a:effectLst/>
                          <a:latin typeface="+mn-lt"/>
                          <a:ea typeface="+mn-ea"/>
                          <a:cs typeface="+mn-cs"/>
                        </a:rPr>
                        <a:t>6</a:t>
                      </a:r>
                    </a:p>
                  </a:txBody>
                  <a:tcPr marL="72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F5"/>
                    </a:solidFill>
                  </a:tcPr>
                </a:tc>
                <a:extLst>
                  <a:ext uri="{0D108BD9-81ED-4DB2-BD59-A6C34878D82A}">
                    <a16:rowId xmlns:a16="http://schemas.microsoft.com/office/drawing/2014/main" val="2570595070"/>
                  </a:ext>
                </a:extLst>
              </a:tr>
              <a:tr h="523772">
                <a:tc>
                  <a:txBody>
                    <a:bodyPr/>
                    <a:lstStyle/>
                    <a:p>
                      <a:pPr fontAlgn="t"/>
                      <a:r>
                        <a:rPr lang="en-US" sz="2400" b="0" kern="1200" noProof="0">
                          <a:solidFill>
                            <a:srgbClr val="222E59"/>
                          </a:solidFill>
                          <a:effectLst/>
                          <a:latin typeface="+mn-lt"/>
                          <a:ea typeface="+mn-ea"/>
                          <a:cs typeface="+mn-cs"/>
                        </a:rPr>
                        <a:t>Semester</a:t>
                      </a:r>
                    </a:p>
                  </a:txBody>
                  <a:tcPr marL="36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B7CB"/>
                    </a:solidFill>
                  </a:tcPr>
                </a:tc>
                <a:tc>
                  <a:txBody>
                    <a:bodyPr/>
                    <a:lstStyle/>
                    <a:p>
                      <a:pPr fontAlgn="t"/>
                      <a:r>
                        <a:rPr lang="en-US" sz="2400" b="0" kern="1200" noProof="0" dirty="0">
                          <a:solidFill>
                            <a:srgbClr val="222E59"/>
                          </a:solidFill>
                          <a:effectLst/>
                          <a:latin typeface="+mn-lt"/>
                          <a:ea typeface="+mn-ea"/>
                          <a:cs typeface="+mn-cs"/>
                        </a:rPr>
                        <a:t>Each semester</a:t>
                      </a:r>
                    </a:p>
                  </a:txBody>
                  <a:tcPr marL="72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F5"/>
                    </a:solidFill>
                  </a:tcPr>
                </a:tc>
                <a:extLst>
                  <a:ext uri="{0D108BD9-81ED-4DB2-BD59-A6C34878D82A}">
                    <a16:rowId xmlns:a16="http://schemas.microsoft.com/office/drawing/2014/main" val="2581932325"/>
                  </a:ext>
                </a:extLst>
              </a:tr>
              <a:tr h="523772">
                <a:tc>
                  <a:txBody>
                    <a:bodyPr/>
                    <a:lstStyle/>
                    <a:p>
                      <a:pPr fontAlgn="t"/>
                      <a:r>
                        <a:rPr lang="en-US" sz="2400" b="0" kern="1200" noProof="0" dirty="0">
                          <a:solidFill>
                            <a:srgbClr val="222E59"/>
                          </a:solidFill>
                          <a:effectLst/>
                          <a:latin typeface="+mn-lt"/>
                          <a:ea typeface="+mn-ea"/>
                          <a:cs typeface="+mn-cs"/>
                        </a:rPr>
                        <a:t>Language</a:t>
                      </a:r>
                    </a:p>
                  </a:txBody>
                  <a:tcPr marL="36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B7CB"/>
                    </a:solidFill>
                  </a:tcPr>
                </a:tc>
                <a:tc>
                  <a:txBody>
                    <a:bodyPr/>
                    <a:lstStyle/>
                    <a:p>
                      <a:pPr fontAlgn="t"/>
                      <a:r>
                        <a:rPr lang="en-US" sz="2400" b="0" kern="1200" noProof="0" dirty="0">
                          <a:solidFill>
                            <a:srgbClr val="222E59"/>
                          </a:solidFill>
                          <a:effectLst/>
                          <a:latin typeface="+mn-lt"/>
                          <a:ea typeface="+mn-ea"/>
                          <a:cs typeface="+mn-cs"/>
                        </a:rPr>
                        <a:t>English preferred,</a:t>
                      </a:r>
                      <a:r>
                        <a:rPr lang="en-US" sz="2400" b="0" kern="1200" baseline="0" noProof="0" dirty="0">
                          <a:solidFill>
                            <a:srgbClr val="222E59"/>
                          </a:solidFill>
                          <a:effectLst/>
                          <a:latin typeface="+mn-lt"/>
                          <a:ea typeface="+mn-ea"/>
                          <a:cs typeface="+mn-cs"/>
                        </a:rPr>
                        <a:t> German potentially possible</a:t>
                      </a:r>
                      <a:endParaRPr lang="en-US" sz="2400" b="0" kern="1200" noProof="0" dirty="0">
                        <a:solidFill>
                          <a:srgbClr val="222E59"/>
                        </a:solidFill>
                        <a:effectLst/>
                        <a:latin typeface="+mn-lt"/>
                        <a:ea typeface="+mn-ea"/>
                        <a:cs typeface="+mn-cs"/>
                      </a:endParaRPr>
                    </a:p>
                  </a:txBody>
                  <a:tcPr marL="72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F5"/>
                    </a:solidFill>
                  </a:tcPr>
                </a:tc>
                <a:extLst>
                  <a:ext uri="{0D108BD9-81ED-4DB2-BD59-A6C34878D82A}">
                    <a16:rowId xmlns:a16="http://schemas.microsoft.com/office/drawing/2014/main" val="242169677"/>
                  </a:ext>
                </a:extLst>
              </a:tr>
              <a:tr h="332526">
                <a:tc>
                  <a:txBody>
                    <a:bodyPr/>
                    <a:lstStyle/>
                    <a:p>
                      <a:pPr fontAlgn="t"/>
                      <a:r>
                        <a:rPr lang="en-US" sz="2400" b="0" kern="1200" noProof="0" dirty="0">
                          <a:solidFill>
                            <a:srgbClr val="222E59"/>
                          </a:solidFill>
                          <a:effectLst/>
                          <a:latin typeface="+mn-lt"/>
                          <a:ea typeface="+mn-ea"/>
                          <a:cs typeface="+mn-cs"/>
                        </a:rPr>
                        <a:t>Pre-requisites</a:t>
                      </a:r>
                    </a:p>
                  </a:txBody>
                  <a:tcPr marL="36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B7CB"/>
                    </a:solidFill>
                  </a:tcPr>
                </a:tc>
                <a:tc>
                  <a:txBody>
                    <a:bodyPr/>
                    <a:lstStyle/>
                    <a:p>
                      <a:pPr marL="0" indent="0" fontAlgn="t">
                        <a:buFont typeface="Arial" panose="020B0604020202020204" pitchFamily="34" charset="0"/>
                        <a:buNone/>
                      </a:pPr>
                      <a:r>
                        <a:rPr lang="en-US" sz="2400" b="0" kern="1200" noProof="0" dirty="0">
                          <a:solidFill>
                            <a:srgbClr val="222E59"/>
                          </a:solidFill>
                          <a:effectLst/>
                          <a:latin typeface="+mn-lt"/>
                          <a:ea typeface="+mn-ea"/>
                          <a:cs typeface="+mn-cs"/>
                        </a:rPr>
                        <a:t>Applicants must have successfully completed at least two Master`s level marketing courses (MKT 5XX or MKT 6XX)</a:t>
                      </a:r>
                    </a:p>
                  </a:txBody>
                  <a:tcPr marL="72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F5"/>
                    </a:solidFill>
                  </a:tcPr>
                </a:tc>
                <a:extLst>
                  <a:ext uri="{0D108BD9-81ED-4DB2-BD59-A6C34878D82A}">
                    <a16:rowId xmlns:a16="http://schemas.microsoft.com/office/drawing/2014/main" val="3121071902"/>
                  </a:ext>
                </a:extLst>
              </a:tr>
              <a:tr h="523772">
                <a:tc>
                  <a:txBody>
                    <a:bodyPr/>
                    <a:lstStyle/>
                    <a:p>
                      <a:pPr fontAlgn="t"/>
                      <a:r>
                        <a:rPr lang="en-US" sz="2400" b="0" kern="1200" noProof="0" dirty="0">
                          <a:solidFill>
                            <a:srgbClr val="222E59"/>
                          </a:solidFill>
                          <a:effectLst/>
                          <a:latin typeface="+mn-lt"/>
                          <a:ea typeface="+mn-ea"/>
                          <a:cs typeface="+mn-cs"/>
                        </a:rPr>
                        <a:t>Grading</a:t>
                      </a:r>
                    </a:p>
                  </a:txBody>
                  <a:tcPr marL="36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9B7CB"/>
                    </a:solidFill>
                  </a:tcPr>
                </a:tc>
                <a:tc>
                  <a:txBody>
                    <a:bodyPr/>
                    <a:lstStyle/>
                    <a:p>
                      <a:pPr marL="0" indent="0" fontAlgn="t">
                        <a:buFont typeface="Arial" panose="020B0604020202020204" pitchFamily="34" charset="0"/>
                        <a:buNone/>
                      </a:pPr>
                      <a:r>
                        <a:rPr lang="en-US" sz="2400" b="0" kern="1200" noProof="0" dirty="0">
                          <a:solidFill>
                            <a:srgbClr val="222E59"/>
                          </a:solidFill>
                          <a:effectLst/>
                          <a:latin typeface="+mn-lt"/>
                          <a:ea typeface="+mn-ea"/>
                          <a:cs typeface="+mn-cs"/>
                        </a:rPr>
                        <a:t>Seminar thesis (70%),</a:t>
                      </a:r>
                      <a:r>
                        <a:rPr lang="en-US" sz="2400" b="0" kern="1200" baseline="0" noProof="0" dirty="0">
                          <a:solidFill>
                            <a:srgbClr val="222E59"/>
                          </a:solidFill>
                          <a:effectLst/>
                          <a:latin typeface="+mn-lt"/>
                          <a:ea typeface="+mn-ea"/>
                          <a:cs typeface="+mn-cs"/>
                        </a:rPr>
                        <a:t> presentation (30%)</a:t>
                      </a:r>
                      <a:endParaRPr lang="en-US" sz="2400" b="0" kern="1200" noProof="0" dirty="0">
                        <a:solidFill>
                          <a:srgbClr val="222E59"/>
                        </a:solidFill>
                        <a:effectLst/>
                        <a:latin typeface="+mn-lt"/>
                        <a:ea typeface="+mn-ea"/>
                        <a:cs typeface="+mn-cs"/>
                      </a:endParaRPr>
                    </a:p>
                  </a:txBody>
                  <a:tcPr marL="72000" marR="36000" marT="82800" marB="828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1F5"/>
                    </a:solidFill>
                  </a:tcPr>
                </a:tc>
                <a:extLst>
                  <a:ext uri="{0D108BD9-81ED-4DB2-BD59-A6C34878D82A}">
                    <a16:rowId xmlns:a16="http://schemas.microsoft.com/office/drawing/2014/main" val="2785827320"/>
                  </a:ext>
                </a:extLst>
              </a:tr>
              <a:tr h="523772">
                <a:tc>
                  <a:txBody>
                    <a:bodyPr/>
                    <a:lstStyle/>
                    <a:p>
                      <a:r>
                        <a:rPr lang="en-US" sz="2400" b="0" kern="1200" noProof="0" dirty="0">
                          <a:solidFill>
                            <a:srgbClr val="222E59"/>
                          </a:solidFill>
                          <a:effectLst/>
                          <a:latin typeface="+mn-lt"/>
                          <a:ea typeface="+mn-ea"/>
                          <a:cs typeface="+mn-cs"/>
                        </a:rPr>
                        <a:t>Range of Application</a:t>
                      </a:r>
                    </a:p>
                  </a:txBody>
                  <a:tcPr marL="36000" marR="36000" marT="82800" marB="82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9B7CB"/>
                    </a:solidFill>
                  </a:tcPr>
                </a:tc>
                <a:tc>
                  <a:txBody>
                    <a:bodyPr/>
                    <a:lstStyle/>
                    <a:p>
                      <a:r>
                        <a:rPr lang="en-US" sz="2400" b="0" kern="1200" noProof="0" dirty="0">
                          <a:solidFill>
                            <a:srgbClr val="222E59"/>
                          </a:solidFill>
                          <a:effectLst/>
                          <a:latin typeface="+mn-lt"/>
                          <a:ea typeface="+mn-ea"/>
                          <a:cs typeface="+mn-cs"/>
                        </a:rPr>
                        <a:t>M.Sc. MMM, M.Sc. MMBR, M.Sc. Business Education</a:t>
                      </a:r>
                    </a:p>
                  </a:txBody>
                  <a:tcPr marL="72000" marR="36000" marT="82800" marB="82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FF1F5"/>
                    </a:solidFill>
                  </a:tcPr>
                </a:tc>
                <a:extLst>
                  <a:ext uri="{0D108BD9-81ED-4DB2-BD59-A6C34878D82A}">
                    <a16:rowId xmlns:a16="http://schemas.microsoft.com/office/drawing/2014/main" val="3781339575"/>
                  </a:ext>
                </a:extLst>
              </a:tr>
            </a:tbl>
          </a:graphicData>
        </a:graphic>
      </p:graphicFrame>
      <p:sp>
        <p:nvSpPr>
          <p:cNvPr id="34" name="Textfeld 33">
            <a:extLst>
              <a:ext uri="{FF2B5EF4-FFF2-40B4-BE49-F238E27FC236}">
                <a16:creationId xmlns:a16="http://schemas.microsoft.com/office/drawing/2014/main" id="{9826BCDD-7D90-E346-92A4-E57A3D41EFC6}"/>
              </a:ext>
            </a:extLst>
          </p:cNvPr>
          <p:cNvSpPr txBox="1"/>
          <p:nvPr/>
        </p:nvSpPr>
        <p:spPr>
          <a:xfrm>
            <a:off x="360312" y="4758515"/>
            <a:ext cx="6612351" cy="7928196"/>
          </a:xfrm>
          <a:prstGeom prst="rect">
            <a:avLst/>
          </a:prstGeom>
          <a:noFill/>
        </p:spPr>
        <p:txBody>
          <a:bodyPr wrap="square" rIns="180000" rtlCol="0">
            <a:spAutoFit/>
          </a:bodyPr>
          <a:lstStyle/>
          <a:p>
            <a:pPr algn="just">
              <a:lnSpc>
                <a:spcPct val="110000"/>
              </a:lnSpc>
            </a:pPr>
            <a:r>
              <a:rPr lang="en-US" sz="2400" b="1" u="sng" dirty="0">
                <a:solidFill>
                  <a:srgbClr val="2A355D"/>
                </a:solidFill>
              </a:rPr>
              <a:t>Objectives of the Marketing Seminar</a:t>
            </a:r>
          </a:p>
          <a:p>
            <a:pPr algn="just">
              <a:lnSpc>
                <a:spcPct val="110000"/>
              </a:lnSpc>
            </a:pPr>
            <a:r>
              <a:rPr lang="en-US" sz="2200" dirty="0">
                <a:solidFill>
                  <a:srgbClr val="222E59"/>
                </a:solidFill>
              </a:rPr>
              <a:t>This research seminar aims at introducing master level students to academic work related to the research of contemporary challenges in marketing management and marketing research. The seminar is geared towards students who have shown high commitment in their course of study and who intend to write their master thesis in marketing. Participation in the seminar will enable students to independently explore a research topic by reviewing and discussing both theoretical foundations and empirical studies in a written paper. We will also introduce students to literature research techniques. Students will learn how to organize and structure their research </a:t>
            </a:r>
            <a:r>
              <a:rPr lang="en-US" sz="2200" dirty="0">
                <a:solidFill>
                  <a:srgbClr val="2A355D"/>
                </a:solidFill>
              </a:rPr>
              <a:t>and manage this project </a:t>
            </a:r>
            <a:r>
              <a:rPr lang="en-US" sz="2200" dirty="0">
                <a:solidFill>
                  <a:srgbClr val="222E59"/>
                </a:solidFill>
              </a:rPr>
              <a:t>over a given period of time. Furthermore, students will learn presentation techniques and present their findings to the class.</a:t>
            </a:r>
          </a:p>
          <a:p>
            <a:pPr algn="just">
              <a:lnSpc>
                <a:spcPct val="110000"/>
              </a:lnSpc>
            </a:pPr>
            <a:r>
              <a:rPr lang="en-US" sz="2200" dirty="0">
                <a:solidFill>
                  <a:srgbClr val="222E59"/>
                </a:solidFill>
              </a:rPr>
              <a:t>The seminar paper can be written either in English or in German, with </a:t>
            </a:r>
            <a:r>
              <a:rPr lang="en-US" sz="2200" dirty="0">
                <a:solidFill>
                  <a:srgbClr val="2A355D"/>
                </a:solidFill>
              </a:rPr>
              <a:t>some exceptions which are clearly indicated.</a:t>
            </a:r>
            <a:r>
              <a:rPr lang="en-US" sz="2200" dirty="0">
                <a:solidFill>
                  <a:srgbClr val="222E59"/>
                </a:solidFill>
              </a:rPr>
              <a:t> Students who write their seminar paper in English can receive English ECTS.</a:t>
            </a:r>
          </a:p>
        </p:txBody>
      </p:sp>
      <p:sp>
        <p:nvSpPr>
          <p:cNvPr id="9" name="Rechteck 8"/>
          <p:cNvSpPr/>
          <p:nvPr/>
        </p:nvSpPr>
        <p:spPr>
          <a:xfrm>
            <a:off x="360000" y="3225573"/>
            <a:ext cx="13353429" cy="1446550"/>
          </a:xfrm>
          <a:prstGeom prst="rect">
            <a:avLst/>
          </a:prstGeom>
        </p:spPr>
        <p:txBody>
          <a:bodyPr wrap="square">
            <a:spAutoFit/>
          </a:bodyPr>
          <a:lstStyle/>
          <a:p>
            <a:r>
              <a:rPr lang="en-US" sz="2200" dirty="0">
                <a:solidFill>
                  <a:srgbClr val="2A355D"/>
                </a:solidFill>
              </a:rPr>
              <a:t>This syllabus provides general information on how to apply for participation in the research seminar in the Area Marketing &amp; Sales. The four different chairs of the Area Marketing &amp; Sales have a slightly different set-up when it comes to organizing the marketing seminar. Once allocated to one of the chairs, please visit the website of your supervising chair to find out about dates, workshops, and other chair-specific information. </a:t>
            </a:r>
          </a:p>
        </p:txBody>
      </p:sp>
      <p:sp>
        <p:nvSpPr>
          <p:cNvPr id="10" name="Foliennummernplatzhalter 9"/>
          <p:cNvSpPr>
            <a:spLocks noGrp="1"/>
          </p:cNvSpPr>
          <p:nvPr>
            <p:ph type="sldNum" sz="quarter" idx="12"/>
          </p:nvPr>
        </p:nvSpPr>
        <p:spPr/>
        <p:txBody>
          <a:bodyPr/>
          <a:lstStyle/>
          <a:p>
            <a:fld id="{7CA6E9E8-DBDC-7145-A313-67A7B3F8E1E8}" type="slidenum">
              <a:rPr lang="de-DE" sz="2400" b="1" smtClean="0">
                <a:solidFill>
                  <a:schemeClr val="bg1"/>
                </a:solidFill>
              </a:rPr>
              <a:t>1</a:t>
            </a:fld>
            <a:endParaRPr lang="de-DE" sz="2400" b="1" dirty="0">
              <a:solidFill>
                <a:schemeClr val="bg1"/>
              </a:solidFill>
            </a:endParaRPr>
          </a:p>
        </p:txBody>
      </p:sp>
      <p:sp>
        <p:nvSpPr>
          <p:cNvPr id="30" name="Textfeld 29">
            <a:extLst>
              <a:ext uri="{FF2B5EF4-FFF2-40B4-BE49-F238E27FC236}">
                <a16:creationId xmlns:a16="http://schemas.microsoft.com/office/drawing/2014/main" id="{09A0A775-AE77-4A44-A9B3-91AD20FBAA56}"/>
              </a:ext>
            </a:extLst>
          </p:cNvPr>
          <p:cNvSpPr txBox="1"/>
          <p:nvPr/>
        </p:nvSpPr>
        <p:spPr>
          <a:xfrm>
            <a:off x="2460277" y="17600280"/>
            <a:ext cx="8357118" cy="1754326"/>
          </a:xfrm>
          <a:prstGeom prst="rect">
            <a:avLst/>
          </a:prstGeom>
          <a:noFill/>
        </p:spPr>
        <p:txBody>
          <a:bodyPr wrap="square" rtlCol="0">
            <a:spAutoFit/>
          </a:bodyPr>
          <a:lstStyle/>
          <a:p>
            <a:pPr>
              <a:lnSpc>
                <a:spcPct val="150000"/>
              </a:lnSpc>
            </a:pPr>
            <a:r>
              <a:rPr lang="de-DE" sz="2400" dirty="0">
                <a:solidFill>
                  <a:schemeClr val="bg1"/>
                </a:solidFill>
              </a:rPr>
              <a:t>Vladislav Kucher, </a:t>
            </a:r>
            <a:r>
              <a:rPr lang="de-DE" sz="2400" dirty="0" err="1">
                <a:solidFill>
                  <a:schemeClr val="bg1"/>
                </a:solidFill>
              </a:rPr>
              <a:t>M.Sc</a:t>
            </a:r>
            <a:r>
              <a:rPr lang="de-DE" sz="2400" dirty="0">
                <a:solidFill>
                  <a:schemeClr val="bg1"/>
                </a:solidFill>
              </a:rPr>
              <a:t>. </a:t>
            </a:r>
            <a:endParaRPr lang="en-US" sz="2400" dirty="0">
              <a:solidFill>
                <a:schemeClr val="bg1"/>
              </a:solidFill>
            </a:endParaRPr>
          </a:p>
          <a:p>
            <a:pPr>
              <a:lnSpc>
                <a:spcPct val="150000"/>
              </a:lnSpc>
            </a:pPr>
            <a:r>
              <a:rPr lang="en-US" sz="2400" dirty="0">
                <a:solidFill>
                  <a:schemeClr val="bg1"/>
                </a:solidFill>
              </a:rPr>
              <a:t>Contact person for MKT 710/720/730/740</a:t>
            </a:r>
          </a:p>
          <a:p>
            <a:pPr>
              <a:lnSpc>
                <a:spcPct val="150000"/>
              </a:lnSpc>
            </a:pPr>
            <a:r>
              <a:rPr lang="en-US" sz="2400" dirty="0">
                <a:solidFill>
                  <a:schemeClr val="bg1"/>
                </a:solidFill>
              </a:rPr>
              <a:t>Email: </a:t>
            </a:r>
            <a:r>
              <a:rPr lang="de-DE" sz="2400" dirty="0">
                <a:solidFill>
                  <a:schemeClr val="bg1"/>
                </a:solidFill>
              </a:rPr>
              <a:t>marketingseminar@uni-mannheim.de </a:t>
            </a:r>
            <a:endParaRPr lang="en-US" sz="2400" dirty="0">
              <a:solidFill>
                <a:schemeClr val="bg1"/>
              </a:solidFill>
            </a:endParaRPr>
          </a:p>
        </p:txBody>
      </p:sp>
      <p:sp>
        <p:nvSpPr>
          <p:cNvPr id="22" name="Textfeld 21">
            <a:extLst>
              <a:ext uri="{FF2B5EF4-FFF2-40B4-BE49-F238E27FC236}">
                <a16:creationId xmlns:a16="http://schemas.microsoft.com/office/drawing/2014/main" id="{84293F86-7650-6842-9619-8A35099321DF}"/>
              </a:ext>
            </a:extLst>
          </p:cNvPr>
          <p:cNvSpPr txBox="1"/>
          <p:nvPr/>
        </p:nvSpPr>
        <p:spPr>
          <a:xfrm>
            <a:off x="360312" y="12751531"/>
            <a:ext cx="13413741" cy="3554819"/>
          </a:xfrm>
          <a:prstGeom prst="rect">
            <a:avLst/>
          </a:prstGeom>
          <a:noFill/>
        </p:spPr>
        <p:txBody>
          <a:bodyPr wrap="square" rtlCol="0">
            <a:spAutoFit/>
          </a:bodyPr>
          <a:lstStyle/>
          <a:p>
            <a:pPr>
              <a:spcAft>
                <a:spcPts val="600"/>
              </a:spcAft>
            </a:pPr>
            <a:r>
              <a:rPr lang="en-US" sz="2400" b="1" u="sng" dirty="0">
                <a:solidFill>
                  <a:srgbClr val="222E59"/>
                </a:solidFill>
              </a:rPr>
              <a:t>Course Registration &amp; Organization</a:t>
            </a:r>
            <a:r>
              <a:rPr lang="en-US" sz="2400" dirty="0">
                <a:solidFill>
                  <a:srgbClr val="222E59"/>
                </a:solidFill>
              </a:rPr>
              <a:t>­</a:t>
            </a:r>
            <a:br>
              <a:rPr lang="en-US" sz="2400" dirty="0">
                <a:solidFill>
                  <a:srgbClr val="222E59"/>
                </a:solidFill>
              </a:rPr>
            </a:br>
            <a:r>
              <a:rPr lang="en-US" sz="2200" dirty="0">
                <a:solidFill>
                  <a:srgbClr val="222E59"/>
                </a:solidFill>
              </a:rPr>
              <a:t>Students must formally apply for the research seminar </a:t>
            </a:r>
            <a:r>
              <a:rPr lang="en-US" sz="2200" dirty="0">
                <a:solidFill>
                  <a:srgbClr val="2A355D"/>
                </a:solidFill>
              </a:rPr>
              <a:t>in </a:t>
            </a:r>
            <a:r>
              <a:rPr lang="en-US" sz="2200" dirty="0">
                <a:solidFill>
                  <a:srgbClr val="222E59"/>
                </a:solidFill>
              </a:rPr>
              <a:t>the Area Marketing &amp; Sales between August 25 and August 28, 2025. Students must complete the application form linked on the chair’s websites. In addition, students must submit their transcript of records (grades of all graduate courses taken so far, </a:t>
            </a:r>
            <a:r>
              <a:rPr lang="en-US" sz="2200" b="1" dirty="0">
                <a:solidFill>
                  <a:srgbClr val="222E59"/>
                </a:solidFill>
              </a:rPr>
              <a:t>including GPAs</a:t>
            </a:r>
            <a:r>
              <a:rPr lang="en-US" sz="2200" dirty="0">
                <a:solidFill>
                  <a:srgbClr val="222E59"/>
                </a:solidFill>
              </a:rPr>
              <a:t>) via email to </a:t>
            </a:r>
            <a:r>
              <a:rPr lang="en-US" sz="2200" dirty="0">
                <a:solidFill>
                  <a:srgbClr val="222E59"/>
                </a:solidFill>
                <a:hlinkClick r:id="rId3"/>
              </a:rPr>
              <a:t>marketingseminar@uni-mannheim.de</a:t>
            </a:r>
            <a:r>
              <a:rPr lang="en-US" sz="2200" dirty="0">
                <a:solidFill>
                  <a:srgbClr val="222E59"/>
                </a:solidFill>
              </a:rPr>
              <a:t>. Applications are considered complete only when both the application form and transcript of records have been submitted. Incomplete and late applications will not be accepted. For details regarding the application process, please consider the Application Process Description sheet on the chairs’ websites.</a:t>
            </a:r>
          </a:p>
          <a:p>
            <a:pPr algn="just">
              <a:spcAft>
                <a:spcPts val="600"/>
              </a:spcAft>
            </a:pPr>
            <a:r>
              <a:rPr lang="en-US" sz="2200" dirty="0">
                <a:solidFill>
                  <a:srgbClr val="2A355D"/>
                </a:solidFill>
              </a:rPr>
              <a:t>We will inform students about </a:t>
            </a:r>
            <a:r>
              <a:rPr lang="en-US" sz="2200" dirty="0">
                <a:solidFill>
                  <a:srgbClr val="222E59"/>
                </a:solidFill>
              </a:rPr>
              <a:t>their admission to the seminar and their assigned chair</a:t>
            </a:r>
            <a:r>
              <a:rPr lang="en-US" sz="2200" dirty="0">
                <a:solidFill>
                  <a:srgbClr val="FF0000"/>
                </a:solidFill>
              </a:rPr>
              <a:t> </a:t>
            </a:r>
            <a:r>
              <a:rPr lang="en-US" sz="2200" dirty="0">
                <a:solidFill>
                  <a:srgbClr val="222E59"/>
                </a:solidFill>
              </a:rPr>
              <a:t>by September 4, 2025. Students must confirm their participation in the seminar by September 5, 2025, by replying to the email containing their chair allocation and explicitly stating that they accept the spot.</a:t>
            </a:r>
          </a:p>
        </p:txBody>
      </p:sp>
      <p:pic>
        <p:nvPicPr>
          <p:cNvPr id="6" name="Grafik 5" descr="Ein Bild, das Text, Schrift, Grafiken, Grafikdesign enthält.&#10;&#10;Automatisch generierte Beschreibung">
            <a:extLst>
              <a:ext uri="{FF2B5EF4-FFF2-40B4-BE49-F238E27FC236}">
                <a16:creationId xmlns:a16="http://schemas.microsoft.com/office/drawing/2014/main" id="{0B8C59D0-A890-CCBF-A0F8-660A8581E1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4122" y="16520558"/>
            <a:ext cx="4266190" cy="690716"/>
          </a:xfrm>
          <a:prstGeom prst="rect">
            <a:avLst/>
          </a:prstGeom>
          <a:noFill/>
          <a:ln>
            <a:noFill/>
          </a:ln>
        </p:spPr>
      </p:pic>
      <p:pic>
        <p:nvPicPr>
          <p:cNvPr id="12" name="Grafik 11">
            <a:extLst>
              <a:ext uri="{FF2B5EF4-FFF2-40B4-BE49-F238E27FC236}">
                <a16:creationId xmlns:a16="http://schemas.microsoft.com/office/drawing/2014/main" id="{C38A777F-6CA8-093F-391C-65D43CA33D93}"/>
              </a:ext>
            </a:extLst>
          </p:cNvPr>
          <p:cNvPicPr>
            <a:picLocks noChangeAspect="1"/>
          </p:cNvPicPr>
          <p:nvPr/>
        </p:nvPicPr>
        <p:blipFill>
          <a:blip r:embed="rId5"/>
          <a:srcRect l="10734" t="19201" r="10196" b="23212"/>
          <a:stretch/>
        </p:blipFill>
        <p:spPr>
          <a:xfrm>
            <a:off x="426485" y="16277175"/>
            <a:ext cx="3257550" cy="998638"/>
          </a:xfrm>
          <a:prstGeom prst="rect">
            <a:avLst/>
          </a:prstGeom>
        </p:spPr>
      </p:pic>
      <p:pic>
        <p:nvPicPr>
          <p:cNvPr id="5" name="Picture 4" descr="A person wearing glasses and a suit jacket&#10;&#10;AI-generated content may be incorrect.">
            <a:extLst>
              <a:ext uri="{FF2B5EF4-FFF2-40B4-BE49-F238E27FC236}">
                <a16:creationId xmlns:a16="http://schemas.microsoft.com/office/drawing/2014/main" id="{3FBF825B-87A9-C933-EBCB-A36EE81CBA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223" y="17644904"/>
            <a:ext cx="1828800"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04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4293F86-7650-6842-9619-8A35099321DF}"/>
              </a:ext>
            </a:extLst>
          </p:cNvPr>
          <p:cNvSpPr txBox="1"/>
          <p:nvPr/>
        </p:nvSpPr>
        <p:spPr>
          <a:xfrm>
            <a:off x="400991" y="3482165"/>
            <a:ext cx="13413741" cy="11787842"/>
          </a:xfrm>
          <a:prstGeom prst="rect">
            <a:avLst/>
          </a:prstGeom>
          <a:noFill/>
        </p:spPr>
        <p:txBody>
          <a:bodyPr wrap="square" rtlCol="0">
            <a:spAutoFit/>
          </a:bodyPr>
          <a:lstStyle/>
          <a:p>
            <a:r>
              <a:rPr lang="en-US" sz="2400" b="1" u="sng" dirty="0">
                <a:solidFill>
                  <a:srgbClr val="2A355D"/>
                </a:solidFill>
              </a:rPr>
              <a:t>Course Requirements</a:t>
            </a:r>
            <a:endParaRPr lang="en-US" sz="2400" u="sng" dirty="0">
              <a:solidFill>
                <a:srgbClr val="2A355D"/>
              </a:solidFill>
            </a:endParaRPr>
          </a:p>
          <a:p>
            <a:r>
              <a:rPr lang="en-US" sz="2400" i="1" dirty="0">
                <a:solidFill>
                  <a:srgbClr val="2A355D"/>
                </a:solidFill>
              </a:rPr>
              <a:t>Meetings &amp; Workshops</a:t>
            </a:r>
            <a:endParaRPr lang="en-US" sz="2400" dirty="0">
              <a:solidFill>
                <a:srgbClr val="2A355D"/>
              </a:solidFill>
            </a:endParaRPr>
          </a:p>
          <a:p>
            <a:pPr marL="342900" lvl="0" indent="-342900">
              <a:buFont typeface="Arial" panose="020B0604020202020204" pitchFamily="34" charset="0"/>
              <a:buChar char="•"/>
            </a:pPr>
            <a:r>
              <a:rPr lang="en-US" sz="2200" dirty="0">
                <a:solidFill>
                  <a:srgbClr val="2A355D"/>
                </a:solidFill>
              </a:rPr>
              <a:t>Students admitted to the seminar will take part in a kick-off meeting organized by the chair supervising their seminar paper. The date when individual chairs will announce date, time, and location of the kick-off together with the student allocation to the chairs will be announced soon. During the kick-off session, we brief students about the course and academic work in general and we assign the topics. Students are advised to familiarize themselves with the centralized guidelines for seminar theses prior to the first session so that remaining questions can be addressed during this initial meeting. </a:t>
            </a:r>
          </a:p>
          <a:p>
            <a:pPr marL="342900" lvl="0" indent="-342900">
              <a:buFont typeface="Arial" panose="020B0604020202020204" pitchFamily="34" charset="0"/>
              <a:buChar char="•"/>
            </a:pPr>
            <a:r>
              <a:rPr lang="en-US" sz="2200" dirty="0">
                <a:solidFill>
                  <a:srgbClr val="2A355D"/>
                </a:solidFill>
              </a:rPr>
              <a:t>Some of the chairs organize additional literature research workshops and/or presentation technique workshops. Participation in these workshops is mandatory, and details will be communicated by the individual chair after students have been assigned to their chair.</a:t>
            </a:r>
          </a:p>
          <a:p>
            <a:pPr lvl="0"/>
            <a:endParaRPr lang="en-US" sz="2200" dirty="0">
              <a:solidFill>
                <a:srgbClr val="2A355D"/>
              </a:solidFill>
            </a:endParaRPr>
          </a:p>
          <a:p>
            <a:r>
              <a:rPr lang="en-US" sz="2400" i="1" dirty="0">
                <a:solidFill>
                  <a:srgbClr val="2A355D"/>
                </a:solidFill>
              </a:rPr>
              <a:t>Seminar Paper</a:t>
            </a:r>
            <a:endParaRPr lang="en-US" sz="2400" dirty="0">
              <a:solidFill>
                <a:srgbClr val="2A355D"/>
              </a:solidFill>
            </a:endParaRPr>
          </a:p>
          <a:p>
            <a:pPr marL="342900" lvl="0" indent="-342900">
              <a:buFont typeface="Arial" panose="020B0604020202020204" pitchFamily="34" charset="0"/>
              <a:buChar char="•"/>
            </a:pPr>
            <a:r>
              <a:rPr lang="en-US" sz="2200" dirty="0">
                <a:solidFill>
                  <a:srgbClr val="2A355D"/>
                </a:solidFill>
              </a:rPr>
              <a:t>Please check the chair-specific syllabus for detailed information on the guidelines for written assignments. </a:t>
            </a:r>
          </a:p>
          <a:p>
            <a:pPr marL="342900" lvl="0" indent="-342900">
              <a:buFont typeface="Arial" panose="020B0604020202020204" pitchFamily="34" charset="0"/>
              <a:buChar char="•"/>
            </a:pPr>
            <a:r>
              <a:rPr lang="en-US" sz="2200" dirty="0">
                <a:solidFill>
                  <a:srgbClr val="2A355D"/>
                </a:solidFill>
              </a:rPr>
              <a:t>One hard copy (spiral binding) of the seminar paper is to be submitted to the secretary’s office of the assigned chair during respective office hours. A digital version in doc(x) format of the seminar paper is to be submitted by email to the secretary’s email address. The deadline for both submissions differs slightly across chairs and is announced on their individual websites and during the kick-off sessions.</a:t>
            </a:r>
          </a:p>
          <a:p>
            <a:pPr marL="342900" lvl="0" indent="-342900">
              <a:buFont typeface="Arial" panose="020B0604020202020204" pitchFamily="34" charset="0"/>
              <a:buChar char="•"/>
            </a:pPr>
            <a:r>
              <a:rPr lang="en-US" sz="2200" dirty="0">
                <a:solidFill>
                  <a:srgbClr val="2A355D"/>
                </a:solidFill>
              </a:rPr>
              <a:t>The seminar paper will account for 70% of the overall grade.</a:t>
            </a:r>
          </a:p>
          <a:p>
            <a:br>
              <a:rPr lang="en-US" sz="2400" i="1" dirty="0">
                <a:solidFill>
                  <a:srgbClr val="2A355D"/>
                </a:solidFill>
              </a:rPr>
            </a:br>
            <a:r>
              <a:rPr lang="en-US" sz="2400" i="1" dirty="0">
                <a:solidFill>
                  <a:srgbClr val="2A355D"/>
                </a:solidFill>
              </a:rPr>
              <a:t>In-Class Presentation</a:t>
            </a:r>
            <a:endParaRPr lang="en-US" sz="2400" dirty="0">
              <a:solidFill>
                <a:srgbClr val="2A355D"/>
              </a:solidFill>
            </a:endParaRPr>
          </a:p>
          <a:p>
            <a:pPr marL="342900" lvl="0" indent="-342900">
              <a:buFont typeface="Arial" panose="020B0604020202020204" pitchFamily="34" charset="0"/>
              <a:buChar char="•"/>
            </a:pPr>
            <a:r>
              <a:rPr lang="en-US" sz="2200" dirty="0">
                <a:solidFill>
                  <a:srgbClr val="2A355D"/>
                </a:solidFill>
              </a:rPr>
              <a:t>Students will present the results of their research in class. The chairs schedule a short PowerPoint presentation of 10 to 20 minutes per student, which is followed by a question-and-answer session of 10-15 minutes per student.</a:t>
            </a:r>
          </a:p>
          <a:p>
            <a:pPr marL="342900" lvl="0" indent="-342900">
              <a:buFont typeface="Arial" panose="020B0604020202020204" pitchFamily="34" charset="0"/>
              <a:buChar char="•"/>
            </a:pPr>
            <a:r>
              <a:rPr lang="en-US" sz="2200" dirty="0">
                <a:solidFill>
                  <a:srgbClr val="2A355D"/>
                </a:solidFill>
              </a:rPr>
              <a:t>Scheduled presentation times and dates differ slightly across chairs and are communicated via the chairs’ individual websites.</a:t>
            </a:r>
          </a:p>
          <a:p>
            <a:pPr marL="342900" lvl="0" indent="-342900">
              <a:buFont typeface="Arial" panose="020B0604020202020204" pitchFamily="34" charset="0"/>
              <a:buChar char="•"/>
            </a:pPr>
            <a:r>
              <a:rPr lang="en-US" sz="2200" dirty="0">
                <a:solidFill>
                  <a:srgbClr val="2A355D"/>
                </a:solidFill>
              </a:rPr>
              <a:t>Finalized slide material in PowerPoint format must be sent to the respective course administrator by the date announced on the chair‘s website.</a:t>
            </a:r>
          </a:p>
          <a:p>
            <a:pPr marL="342900" indent="-342900">
              <a:buFont typeface="Arial" panose="020B0604020202020204" pitchFamily="34" charset="0"/>
              <a:buChar char="•"/>
            </a:pPr>
            <a:r>
              <a:rPr lang="en-US" sz="2200" dirty="0">
                <a:solidFill>
                  <a:srgbClr val="2A355D"/>
                </a:solidFill>
              </a:rPr>
              <a:t>The presentation will account for 30% of the overall grade.</a:t>
            </a:r>
          </a:p>
          <a:p>
            <a:pPr marL="342900" indent="-342900">
              <a:buFont typeface="Arial" panose="020B0604020202020204" pitchFamily="34" charset="0"/>
              <a:buChar char="•"/>
            </a:pPr>
            <a:endParaRPr lang="en-US" sz="2200" dirty="0">
              <a:solidFill>
                <a:srgbClr val="2A355D"/>
              </a:solidFill>
            </a:endParaRPr>
          </a:p>
          <a:p>
            <a:r>
              <a:rPr lang="en-US" sz="2400" i="1" dirty="0">
                <a:solidFill>
                  <a:srgbClr val="2A355D"/>
                </a:solidFill>
              </a:rPr>
              <a:t>Class Participation</a:t>
            </a:r>
            <a:endParaRPr lang="en-US" sz="2400" dirty="0">
              <a:solidFill>
                <a:srgbClr val="2A355D"/>
              </a:solidFill>
            </a:endParaRPr>
          </a:p>
          <a:p>
            <a:r>
              <a:rPr lang="en-US" sz="2200" dirty="0">
                <a:solidFill>
                  <a:srgbClr val="2A355D"/>
                </a:solidFill>
              </a:rPr>
              <a:t>Participation in all sessions is mandatory. If students are unable to attend a session, they must inform the course administrator of their absence beforehand. We expect all students to actively participate in the question-and-answer sessions.</a:t>
            </a:r>
            <a:endParaRPr lang="en-US" sz="2200" strike="sngStrike" dirty="0">
              <a:solidFill>
                <a:srgbClr val="FF0000"/>
              </a:solidFill>
            </a:endParaRPr>
          </a:p>
        </p:txBody>
      </p:sp>
      <p:pic>
        <p:nvPicPr>
          <p:cNvPr id="16" name="Grafik 15">
            <a:extLst>
              <a:ext uri="{FF2B5EF4-FFF2-40B4-BE49-F238E27FC236}">
                <a16:creationId xmlns:a16="http://schemas.microsoft.com/office/drawing/2014/main" id="{77754960-5CAC-8B45-899A-EB3BCDF6D70F}"/>
              </a:ext>
            </a:extLst>
          </p:cNvPr>
          <p:cNvPicPr>
            <a:picLocks noChangeAspect="1"/>
          </p:cNvPicPr>
          <p:nvPr/>
        </p:nvPicPr>
        <p:blipFill rotWithShape="1">
          <a:blip r:embed="rId2"/>
          <a:srcRect l="169" t="36876" r="-169" b="31178"/>
          <a:stretch/>
        </p:blipFill>
        <p:spPr>
          <a:xfrm>
            <a:off x="0" y="-2619"/>
            <a:ext cx="14223605" cy="3031240"/>
          </a:xfrm>
          <a:prstGeom prst="rect">
            <a:avLst/>
          </a:prstGeom>
        </p:spPr>
      </p:pic>
      <p:sp>
        <p:nvSpPr>
          <p:cNvPr id="29" name="Rechteck 28">
            <a:extLst>
              <a:ext uri="{FF2B5EF4-FFF2-40B4-BE49-F238E27FC236}">
                <a16:creationId xmlns:a16="http://schemas.microsoft.com/office/drawing/2014/main" id="{6D9E63FD-EA4E-4941-ACAA-D645AF1C5975}"/>
              </a:ext>
            </a:extLst>
          </p:cNvPr>
          <p:cNvSpPr/>
          <p:nvPr/>
        </p:nvSpPr>
        <p:spPr>
          <a:xfrm>
            <a:off x="0" y="18035007"/>
            <a:ext cx="14198599" cy="1851605"/>
          </a:xfrm>
          <a:prstGeom prst="rect">
            <a:avLst/>
          </a:prstGeom>
          <a:solidFill>
            <a:srgbClr val="222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60" dirty="0">
              <a:latin typeface="+mj-lt"/>
            </a:endParaRPr>
          </a:p>
        </p:txBody>
      </p:sp>
      <p:sp>
        <p:nvSpPr>
          <p:cNvPr id="30" name="Rechteck 29"/>
          <p:cNvSpPr/>
          <p:nvPr/>
        </p:nvSpPr>
        <p:spPr>
          <a:xfrm>
            <a:off x="235525" y="17386072"/>
            <a:ext cx="13721107" cy="2182742"/>
          </a:xfrm>
          <a:prstGeom prst="rect">
            <a:avLst/>
          </a:prstGeom>
          <a:solidFill>
            <a:srgbClr val="5A7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2F2C8DCF-7A40-DD99-6C5A-EC2A71B91D4F}"/>
              </a:ext>
            </a:extLst>
          </p:cNvPr>
          <p:cNvSpPr/>
          <p:nvPr/>
        </p:nvSpPr>
        <p:spPr>
          <a:xfrm>
            <a:off x="314" y="1388842"/>
            <a:ext cx="14198285" cy="164420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2A355D"/>
                </a:solidFill>
              </a:rPr>
              <a:t>MKT 710/720/730/740</a:t>
            </a:r>
          </a:p>
          <a:p>
            <a:pPr algn="ctr"/>
            <a:r>
              <a:rPr lang="en-US" sz="3600" dirty="0">
                <a:solidFill>
                  <a:srgbClr val="2A355D"/>
                </a:solidFill>
              </a:rPr>
              <a:t>Research Seminar (Professors Homburg, Stahl, Kuester, Kraus)</a:t>
            </a:r>
            <a:endParaRPr lang="en-US" sz="2800" dirty="0">
              <a:solidFill>
                <a:srgbClr val="2A355D"/>
              </a:solidFill>
            </a:endParaRPr>
          </a:p>
        </p:txBody>
      </p:sp>
      <p:sp>
        <p:nvSpPr>
          <p:cNvPr id="2" name="Foliennummernplatzhalter 1"/>
          <p:cNvSpPr>
            <a:spLocks noGrp="1"/>
          </p:cNvSpPr>
          <p:nvPr>
            <p:ph type="sldNum" sz="quarter" idx="12"/>
          </p:nvPr>
        </p:nvSpPr>
        <p:spPr/>
        <p:txBody>
          <a:bodyPr/>
          <a:lstStyle/>
          <a:p>
            <a:fld id="{7CA6E9E8-DBDC-7145-A313-67A7B3F8E1E8}" type="slidenum">
              <a:rPr lang="de-DE" sz="2400" b="1" smtClean="0">
                <a:solidFill>
                  <a:schemeClr val="bg1"/>
                </a:solidFill>
              </a:rPr>
              <a:t>2</a:t>
            </a:fld>
            <a:endParaRPr lang="de-DE" sz="2400" b="1" dirty="0">
              <a:solidFill>
                <a:schemeClr val="bg1"/>
              </a:solidFill>
            </a:endParaRPr>
          </a:p>
        </p:txBody>
      </p:sp>
      <p:sp>
        <p:nvSpPr>
          <p:cNvPr id="13" name="Rechteck 12"/>
          <p:cNvSpPr/>
          <p:nvPr/>
        </p:nvSpPr>
        <p:spPr>
          <a:xfrm flipV="1">
            <a:off x="0" y="1387071"/>
            <a:ext cx="2646947" cy="244041"/>
          </a:xfrm>
          <a:prstGeom prst="rect">
            <a:avLst/>
          </a:prstGeom>
          <a:solidFill>
            <a:srgbClr val="597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29">
            <a:extLst>
              <a:ext uri="{FF2B5EF4-FFF2-40B4-BE49-F238E27FC236}">
                <a16:creationId xmlns:a16="http://schemas.microsoft.com/office/drawing/2014/main" id="{794C827E-46C0-02B0-A12D-8BC41A3250EA}"/>
              </a:ext>
            </a:extLst>
          </p:cNvPr>
          <p:cNvSpPr txBox="1"/>
          <p:nvPr/>
        </p:nvSpPr>
        <p:spPr>
          <a:xfrm>
            <a:off x="2460277" y="17600280"/>
            <a:ext cx="8357118" cy="1754326"/>
          </a:xfrm>
          <a:prstGeom prst="rect">
            <a:avLst/>
          </a:prstGeom>
          <a:noFill/>
        </p:spPr>
        <p:txBody>
          <a:bodyPr wrap="square" rtlCol="0">
            <a:spAutoFit/>
          </a:bodyPr>
          <a:lstStyle/>
          <a:p>
            <a:pPr>
              <a:lnSpc>
                <a:spcPct val="150000"/>
              </a:lnSpc>
            </a:pPr>
            <a:r>
              <a:rPr lang="de-DE" sz="2400" dirty="0">
                <a:solidFill>
                  <a:schemeClr val="bg1"/>
                </a:solidFill>
              </a:rPr>
              <a:t>Vladislav Kucher, </a:t>
            </a:r>
            <a:r>
              <a:rPr lang="de-DE" sz="2400" dirty="0" err="1">
                <a:solidFill>
                  <a:schemeClr val="bg1"/>
                </a:solidFill>
              </a:rPr>
              <a:t>M.Sc</a:t>
            </a:r>
            <a:r>
              <a:rPr lang="de-DE" sz="2400" dirty="0">
                <a:solidFill>
                  <a:schemeClr val="bg1"/>
                </a:solidFill>
              </a:rPr>
              <a:t>. </a:t>
            </a:r>
            <a:endParaRPr lang="en-US" sz="2400" dirty="0">
              <a:solidFill>
                <a:schemeClr val="bg1"/>
              </a:solidFill>
            </a:endParaRPr>
          </a:p>
          <a:p>
            <a:pPr>
              <a:lnSpc>
                <a:spcPct val="150000"/>
              </a:lnSpc>
            </a:pPr>
            <a:r>
              <a:rPr lang="en-US" sz="2400" dirty="0">
                <a:solidFill>
                  <a:schemeClr val="bg1"/>
                </a:solidFill>
              </a:rPr>
              <a:t>Contact person for MKT 710/720/730/740</a:t>
            </a:r>
          </a:p>
          <a:p>
            <a:pPr>
              <a:lnSpc>
                <a:spcPct val="150000"/>
              </a:lnSpc>
            </a:pPr>
            <a:r>
              <a:rPr lang="en-US" sz="2400" dirty="0">
                <a:solidFill>
                  <a:schemeClr val="bg1"/>
                </a:solidFill>
              </a:rPr>
              <a:t>Email: </a:t>
            </a:r>
            <a:r>
              <a:rPr lang="de-DE" sz="2400" dirty="0">
                <a:solidFill>
                  <a:schemeClr val="bg1"/>
                </a:solidFill>
              </a:rPr>
              <a:t>marketingseminar@uni-mannheim.de </a:t>
            </a:r>
            <a:endParaRPr lang="en-US" sz="2400" dirty="0">
              <a:solidFill>
                <a:schemeClr val="bg1"/>
              </a:solidFill>
            </a:endParaRPr>
          </a:p>
        </p:txBody>
      </p:sp>
      <p:pic>
        <p:nvPicPr>
          <p:cNvPr id="6" name="Picture 5" descr="A person wearing glasses and a suit jacket&#10;&#10;AI-generated content may be incorrect.">
            <a:extLst>
              <a:ext uri="{FF2B5EF4-FFF2-40B4-BE49-F238E27FC236}">
                <a16:creationId xmlns:a16="http://schemas.microsoft.com/office/drawing/2014/main" id="{E1E9E348-2BD5-39F9-D0A8-45E1A2087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23" y="17644904"/>
            <a:ext cx="1828800"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2454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77754960-5CAC-8B45-899A-EB3BCDF6D70F}"/>
              </a:ext>
            </a:extLst>
          </p:cNvPr>
          <p:cNvPicPr>
            <a:picLocks noChangeAspect="1"/>
          </p:cNvPicPr>
          <p:nvPr/>
        </p:nvPicPr>
        <p:blipFill rotWithShape="1">
          <a:blip r:embed="rId2"/>
          <a:srcRect l="169" t="36876" r="-169" b="31178"/>
          <a:stretch/>
        </p:blipFill>
        <p:spPr>
          <a:xfrm>
            <a:off x="0" y="-2619"/>
            <a:ext cx="14223605" cy="3031240"/>
          </a:xfrm>
          <a:prstGeom prst="rect">
            <a:avLst/>
          </a:prstGeom>
        </p:spPr>
      </p:pic>
      <p:sp>
        <p:nvSpPr>
          <p:cNvPr id="29" name="Rechteck 28">
            <a:extLst>
              <a:ext uri="{FF2B5EF4-FFF2-40B4-BE49-F238E27FC236}">
                <a16:creationId xmlns:a16="http://schemas.microsoft.com/office/drawing/2014/main" id="{6D9E63FD-EA4E-4941-ACAA-D645AF1C5975}"/>
              </a:ext>
            </a:extLst>
          </p:cNvPr>
          <p:cNvSpPr/>
          <p:nvPr/>
        </p:nvSpPr>
        <p:spPr>
          <a:xfrm>
            <a:off x="0" y="18035007"/>
            <a:ext cx="14198599" cy="1851605"/>
          </a:xfrm>
          <a:prstGeom prst="rect">
            <a:avLst/>
          </a:prstGeom>
          <a:solidFill>
            <a:srgbClr val="222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60" dirty="0">
              <a:latin typeface="+mj-lt"/>
            </a:endParaRPr>
          </a:p>
        </p:txBody>
      </p:sp>
      <p:sp>
        <p:nvSpPr>
          <p:cNvPr id="38" name="Rechteck 37"/>
          <p:cNvSpPr/>
          <p:nvPr/>
        </p:nvSpPr>
        <p:spPr>
          <a:xfrm>
            <a:off x="235525" y="17386072"/>
            <a:ext cx="13721107" cy="2182742"/>
          </a:xfrm>
          <a:prstGeom prst="rect">
            <a:avLst/>
          </a:prstGeom>
          <a:solidFill>
            <a:srgbClr val="5A7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2"/>
          </p:nvPr>
        </p:nvSpPr>
        <p:spPr/>
        <p:txBody>
          <a:bodyPr/>
          <a:lstStyle/>
          <a:p>
            <a:fld id="{7CA6E9E8-DBDC-7145-A313-67A7B3F8E1E8}" type="slidenum">
              <a:rPr lang="de-DE" sz="2400" b="1" smtClean="0">
                <a:solidFill>
                  <a:schemeClr val="bg1"/>
                </a:solidFill>
              </a:rPr>
              <a:t>3</a:t>
            </a:fld>
            <a:endParaRPr lang="de-DE" sz="2400" b="1" dirty="0">
              <a:solidFill>
                <a:schemeClr val="bg1"/>
              </a:solidFill>
            </a:endParaRPr>
          </a:p>
        </p:txBody>
      </p:sp>
      <p:sp>
        <p:nvSpPr>
          <p:cNvPr id="31" name="Pfeil nach unten 30"/>
          <p:cNvSpPr>
            <a:spLocks noChangeArrowheads="1"/>
          </p:cNvSpPr>
          <p:nvPr/>
        </p:nvSpPr>
        <p:spPr bwMode="auto">
          <a:xfrm>
            <a:off x="3015240" y="12530628"/>
            <a:ext cx="1697605" cy="1484801"/>
          </a:xfrm>
          <a:prstGeom prst="downArrow">
            <a:avLst>
              <a:gd name="adj1" fmla="val 54759"/>
              <a:gd name="adj2" fmla="val 17996"/>
            </a:avLst>
          </a:prstGeom>
          <a:solidFill>
            <a:srgbClr val="222E59"/>
          </a:solidFill>
          <a:ln w="28575">
            <a:noFill/>
            <a:miter lim="800000"/>
            <a:headEnd/>
            <a:tailEnd/>
          </a:ln>
        </p:spPr>
        <p:txBody>
          <a:bodyPr rot="0" vert="horz" wrap="square" lIns="91440" tIns="45720" rIns="91440" bIns="45720" anchor="ctr" anchorCtr="0" upright="1">
            <a:noAutofit/>
          </a:bodyPr>
          <a:lstStyle/>
          <a:p>
            <a:pPr marL="571500" indent="-571500">
              <a:buFont typeface="Arial" panose="020B0604020202020204" pitchFamily="34" charset="0"/>
              <a:buChar char="•"/>
            </a:pPr>
            <a:endParaRPr lang="en-US" sz="4000" b="1" dirty="0"/>
          </a:p>
        </p:txBody>
      </p:sp>
      <p:sp>
        <p:nvSpPr>
          <p:cNvPr id="32" name="Textfeld 49"/>
          <p:cNvSpPr txBox="1">
            <a:spLocks noChangeArrowheads="1"/>
          </p:cNvSpPr>
          <p:nvPr/>
        </p:nvSpPr>
        <p:spPr bwMode="auto">
          <a:xfrm>
            <a:off x="7330048" y="4284221"/>
            <a:ext cx="6588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spcAft>
                <a:spcPts val="0"/>
              </a:spcAft>
            </a:pPr>
            <a:r>
              <a:rPr lang="en-US" sz="2200" dirty="0">
                <a:solidFill>
                  <a:srgbClr val="2A355D"/>
                </a:solidFill>
                <a:ea typeface="SimSun" panose="02010600030101010101" pitchFamily="2" charset="-122"/>
                <a:cs typeface="Times New Roman" panose="02020603050405020304" pitchFamily="18" charset="0"/>
              </a:rPr>
              <a:t>August 25 – August 28, 2025</a:t>
            </a:r>
            <a:endParaRPr lang="en-US" sz="2200" dirty="0">
              <a:solidFill>
                <a:srgbClr val="2A355D"/>
              </a:solidFill>
              <a:effectLst/>
              <a:ea typeface="SimSun" panose="02010600030101010101" pitchFamily="2" charset="-122"/>
            </a:endParaRPr>
          </a:p>
        </p:txBody>
      </p:sp>
      <p:sp>
        <p:nvSpPr>
          <p:cNvPr id="33" name="Rectangle 17"/>
          <p:cNvSpPr>
            <a:spLocks noChangeArrowheads="1"/>
          </p:cNvSpPr>
          <p:nvPr/>
        </p:nvSpPr>
        <p:spPr bwMode="auto">
          <a:xfrm>
            <a:off x="408042" y="4331712"/>
            <a:ext cx="6912000" cy="36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Central Application Period of the Area Marketing &amp; Sales</a:t>
            </a:r>
          </a:p>
        </p:txBody>
      </p:sp>
      <p:sp>
        <p:nvSpPr>
          <p:cNvPr id="34" name="Rectangle 20"/>
          <p:cNvSpPr>
            <a:spLocks noChangeArrowheads="1"/>
          </p:cNvSpPr>
          <p:nvPr/>
        </p:nvSpPr>
        <p:spPr bwMode="auto">
          <a:xfrm>
            <a:off x="408042" y="5329429"/>
            <a:ext cx="6912000" cy="36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Announcement of Participants’ Allocation to Chairs (by email)</a:t>
            </a:r>
          </a:p>
        </p:txBody>
      </p:sp>
      <p:sp>
        <p:nvSpPr>
          <p:cNvPr id="35" name="Textfeld 42"/>
          <p:cNvSpPr txBox="1">
            <a:spLocks noChangeArrowheads="1"/>
          </p:cNvSpPr>
          <p:nvPr/>
        </p:nvSpPr>
        <p:spPr bwMode="auto">
          <a:xfrm>
            <a:off x="7330048" y="5293985"/>
            <a:ext cx="6588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spcAft>
                <a:spcPts val="0"/>
              </a:spcAft>
            </a:pPr>
            <a:r>
              <a:rPr lang="en-US" sz="2200" dirty="0">
                <a:solidFill>
                  <a:srgbClr val="2A355D"/>
                </a:solidFill>
                <a:ea typeface="SimSun" panose="02010600030101010101" pitchFamily="2" charset="-122"/>
                <a:cs typeface="Times New Roman" panose="02020603050405020304" pitchFamily="18" charset="0"/>
              </a:rPr>
              <a:t>September 4, 2025</a:t>
            </a:r>
            <a:endParaRPr lang="en-US" sz="2200" dirty="0">
              <a:solidFill>
                <a:srgbClr val="2A355D"/>
              </a:solidFill>
              <a:ea typeface="SimSun" panose="02010600030101010101" pitchFamily="2" charset="-122"/>
            </a:endParaRPr>
          </a:p>
        </p:txBody>
      </p:sp>
      <p:sp>
        <p:nvSpPr>
          <p:cNvPr id="36" name="Textfeld 39"/>
          <p:cNvSpPr txBox="1">
            <a:spLocks noChangeArrowheads="1"/>
          </p:cNvSpPr>
          <p:nvPr/>
        </p:nvSpPr>
        <p:spPr bwMode="auto">
          <a:xfrm>
            <a:off x="7330048" y="7347183"/>
            <a:ext cx="658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spcAft>
                <a:spcPts val="0"/>
              </a:spcAft>
            </a:pPr>
            <a:r>
              <a:rPr lang="en-US" sz="2200" dirty="0">
                <a:solidFill>
                  <a:srgbClr val="2A355D"/>
                </a:solidFill>
                <a:ea typeface="SimSun" panose="02010600030101010101" pitchFamily="2" charset="-122"/>
                <a:cs typeface="Times New Roman" panose="02020603050405020304" pitchFamily="18" charset="0"/>
              </a:rPr>
              <a:t>September 8 – September 12, 2025</a:t>
            </a:r>
          </a:p>
          <a:p>
            <a:pPr>
              <a:spcBef>
                <a:spcPts val="1200"/>
              </a:spcBef>
              <a:spcAft>
                <a:spcPts val="0"/>
              </a:spcAft>
            </a:pPr>
            <a:r>
              <a:rPr lang="en-US" sz="2200" dirty="0">
                <a:solidFill>
                  <a:srgbClr val="2A355D"/>
                </a:solidFill>
                <a:ea typeface="SimSun" panose="02010600030101010101" pitchFamily="2" charset="-122"/>
                <a:cs typeface="Times New Roman" panose="02020603050405020304" pitchFamily="18" charset="0"/>
              </a:rPr>
              <a:t>(specific date: see chair website)</a:t>
            </a:r>
            <a:endParaRPr lang="en-US" sz="2200" dirty="0">
              <a:solidFill>
                <a:srgbClr val="2A355D"/>
              </a:solidFill>
              <a:effectLst/>
              <a:ea typeface="SimSun" panose="02010600030101010101" pitchFamily="2" charset="-122"/>
            </a:endParaRPr>
          </a:p>
        </p:txBody>
      </p:sp>
      <p:sp>
        <p:nvSpPr>
          <p:cNvPr id="37" name="Rectangle 39"/>
          <p:cNvSpPr>
            <a:spLocks noChangeArrowheads="1"/>
          </p:cNvSpPr>
          <p:nvPr/>
        </p:nvSpPr>
        <p:spPr bwMode="auto">
          <a:xfrm>
            <a:off x="408042" y="8993594"/>
            <a:ext cx="6912000" cy="36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lnSpc>
                <a:spcPct val="150000"/>
              </a:lnSpc>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Workshop: Literature Research Techniques</a:t>
            </a:r>
          </a:p>
        </p:txBody>
      </p:sp>
      <p:sp>
        <p:nvSpPr>
          <p:cNvPr id="40" name="Textfeld 30"/>
          <p:cNvSpPr txBox="1">
            <a:spLocks noChangeArrowheads="1"/>
          </p:cNvSpPr>
          <p:nvPr/>
        </p:nvSpPr>
        <p:spPr bwMode="auto">
          <a:xfrm>
            <a:off x="7330048" y="11857278"/>
            <a:ext cx="6588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spcAft>
                <a:spcPts val="0"/>
              </a:spcAft>
            </a:pPr>
            <a:r>
              <a:rPr lang="en-US" sz="2200" dirty="0">
                <a:solidFill>
                  <a:srgbClr val="2A355D"/>
                </a:solidFill>
                <a:ea typeface="SimSun" panose="02010600030101010101" pitchFamily="2" charset="-122"/>
                <a:cs typeface="Times New Roman" panose="02020603050405020304" pitchFamily="18" charset="0"/>
              </a:rPr>
              <a:t>November 3 – November 7, 2025 (specific date: see chair website), 12:00 pm (noon)</a:t>
            </a:r>
            <a:endParaRPr lang="en-US" sz="2200" dirty="0">
              <a:solidFill>
                <a:srgbClr val="2A355D"/>
              </a:solidFill>
              <a:effectLst/>
              <a:ea typeface="SimSun" panose="02010600030101010101" pitchFamily="2" charset="-122"/>
            </a:endParaRPr>
          </a:p>
        </p:txBody>
      </p:sp>
      <p:sp>
        <p:nvSpPr>
          <p:cNvPr id="42" name="Rectangle 32"/>
          <p:cNvSpPr>
            <a:spLocks noChangeArrowheads="1"/>
          </p:cNvSpPr>
          <p:nvPr/>
        </p:nvSpPr>
        <p:spPr bwMode="auto">
          <a:xfrm>
            <a:off x="408042" y="12061999"/>
            <a:ext cx="6912000" cy="36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Submission of your Seminar Paper </a:t>
            </a:r>
          </a:p>
        </p:txBody>
      </p:sp>
      <p:sp>
        <p:nvSpPr>
          <p:cNvPr id="44" name="Textfeld 23"/>
          <p:cNvSpPr txBox="1">
            <a:spLocks noChangeArrowheads="1"/>
          </p:cNvSpPr>
          <p:nvPr/>
        </p:nvSpPr>
        <p:spPr bwMode="auto">
          <a:xfrm>
            <a:off x="7330048" y="13032416"/>
            <a:ext cx="6588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spcAft>
                <a:spcPts val="0"/>
              </a:spcAft>
            </a:pPr>
            <a:r>
              <a:rPr lang="en-US" sz="2200" dirty="0">
                <a:solidFill>
                  <a:srgbClr val="2A355D"/>
                </a:solidFill>
                <a:effectLst/>
                <a:ea typeface="SimSun" panose="02010600030101010101" pitchFamily="2" charset="-122"/>
                <a:cs typeface="Times New Roman" panose="02020603050405020304" pitchFamily="18" charset="0"/>
              </a:rPr>
              <a:t>Offered by some chairs (specific date: see chair website)</a:t>
            </a:r>
            <a:endParaRPr lang="en-US" sz="2200" dirty="0">
              <a:solidFill>
                <a:srgbClr val="2A355D"/>
              </a:solidFill>
              <a:effectLst/>
              <a:ea typeface="SimSun" panose="02010600030101010101" pitchFamily="2" charset="-122"/>
            </a:endParaRPr>
          </a:p>
        </p:txBody>
      </p:sp>
      <p:sp>
        <p:nvSpPr>
          <p:cNvPr id="46" name="Textfeld 17"/>
          <p:cNvSpPr txBox="1">
            <a:spLocks noChangeArrowheads="1"/>
          </p:cNvSpPr>
          <p:nvPr/>
        </p:nvSpPr>
        <p:spPr bwMode="auto">
          <a:xfrm>
            <a:off x="7330048" y="13852712"/>
            <a:ext cx="6588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spcAft>
                <a:spcPts val="0"/>
              </a:spcAft>
            </a:pPr>
            <a:r>
              <a:rPr lang="en-US" sz="2200" dirty="0">
                <a:solidFill>
                  <a:srgbClr val="2A355D"/>
                </a:solidFill>
                <a:ea typeface="SimSun" panose="02010600030101010101" pitchFamily="2" charset="-122"/>
                <a:cs typeface="Times New Roman" panose="02020603050405020304" pitchFamily="18" charset="0"/>
              </a:rPr>
              <a:t>24 hours before in-class presentations (specific date: see chair website)</a:t>
            </a:r>
            <a:endParaRPr lang="en-US" sz="2200" dirty="0">
              <a:solidFill>
                <a:srgbClr val="2A355D"/>
              </a:solidFill>
              <a:effectLst/>
              <a:ea typeface="SimSun" panose="02010600030101010101" pitchFamily="2" charset="-122"/>
            </a:endParaRPr>
          </a:p>
        </p:txBody>
      </p:sp>
      <p:sp>
        <p:nvSpPr>
          <p:cNvPr id="48" name="Rectangle 26"/>
          <p:cNvSpPr>
            <a:spLocks noChangeArrowheads="1"/>
          </p:cNvSpPr>
          <p:nvPr/>
        </p:nvSpPr>
        <p:spPr bwMode="auto">
          <a:xfrm>
            <a:off x="408042" y="14057433"/>
            <a:ext cx="6912000" cy="36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Submission of your Presentation </a:t>
            </a:r>
          </a:p>
        </p:txBody>
      </p:sp>
      <p:sp>
        <p:nvSpPr>
          <p:cNvPr id="50" name="Textfeld 12"/>
          <p:cNvSpPr txBox="1">
            <a:spLocks noChangeArrowheads="1"/>
          </p:cNvSpPr>
          <p:nvPr/>
        </p:nvSpPr>
        <p:spPr bwMode="auto">
          <a:xfrm>
            <a:off x="7330048" y="15017811"/>
            <a:ext cx="6588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pPr>
            <a:r>
              <a:rPr lang="en-US" sz="2200" dirty="0">
                <a:solidFill>
                  <a:srgbClr val="2A355D"/>
                </a:solidFill>
                <a:ea typeface="SimSun" panose="02010600030101010101" pitchFamily="2" charset="-122"/>
                <a:cs typeface="Times New Roman" panose="02020603050405020304" pitchFamily="18" charset="0"/>
              </a:rPr>
              <a:t>November 17 – November 21, 2025 (specific date: see chair website)</a:t>
            </a:r>
            <a:endParaRPr lang="en-US" sz="2200" dirty="0">
              <a:solidFill>
                <a:srgbClr val="2A355D"/>
              </a:solidFill>
              <a:effectLst/>
              <a:ea typeface="SimSun" panose="02010600030101010101" pitchFamily="2" charset="-122"/>
            </a:endParaRPr>
          </a:p>
        </p:txBody>
      </p:sp>
      <p:sp>
        <p:nvSpPr>
          <p:cNvPr id="64" name="Rechteck 63"/>
          <p:cNvSpPr>
            <a:spLocks noChangeArrowheads="1"/>
          </p:cNvSpPr>
          <p:nvPr/>
        </p:nvSpPr>
        <p:spPr bwMode="auto">
          <a:xfrm>
            <a:off x="408042" y="7268848"/>
            <a:ext cx="6912000" cy="108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Kick-off Sessions at the individual chairs:</a:t>
            </a:r>
            <a:endParaRPr lang="en-US" sz="2000" b="1" dirty="0">
              <a:solidFill>
                <a:srgbClr val="2A355D"/>
              </a:solidFill>
              <a:ea typeface="SimSun" panose="02010600030101010101" pitchFamily="2" charset="-122"/>
            </a:endParaRPr>
          </a:p>
          <a:p>
            <a:pPr marL="342900" lvl="0" indent="-342900">
              <a:spcBef>
                <a:spcPts val="300"/>
              </a:spcBef>
              <a:spcAft>
                <a:spcPts val="0"/>
              </a:spcAft>
              <a:buSzPts val="1100"/>
              <a:buFont typeface="Arial" panose="020B0604020202020204" pitchFamily="34" charset="0"/>
              <a:buChar char="•"/>
              <a:tabLst>
                <a:tab pos="457200" algn="l"/>
              </a:tabLst>
            </a:pPr>
            <a:r>
              <a:rPr lang="en-US" sz="2000" dirty="0">
                <a:solidFill>
                  <a:srgbClr val="2A355D"/>
                </a:solidFill>
                <a:effectLst/>
                <a:ea typeface="SimSun" panose="02010600030101010101" pitchFamily="2" charset="-122"/>
              </a:rPr>
              <a:t>Course Objectives and Organization</a:t>
            </a:r>
            <a:endParaRPr lang="en-US" sz="2000" dirty="0">
              <a:solidFill>
                <a:srgbClr val="2A355D"/>
              </a:solidFill>
              <a:ea typeface="SimSun" panose="02010600030101010101" pitchFamily="2" charset="-122"/>
            </a:endParaRPr>
          </a:p>
          <a:p>
            <a:pPr marL="342900" lvl="0" indent="-342900">
              <a:spcBef>
                <a:spcPts val="300"/>
              </a:spcBef>
              <a:spcAft>
                <a:spcPts val="0"/>
              </a:spcAft>
              <a:buSzPts val="1100"/>
              <a:buFont typeface="Arial" panose="020B0604020202020204" pitchFamily="34" charset="0"/>
              <a:buChar char="•"/>
              <a:tabLst>
                <a:tab pos="457200" algn="l"/>
              </a:tabLst>
            </a:pPr>
            <a:r>
              <a:rPr lang="en-US" sz="2000" dirty="0">
                <a:solidFill>
                  <a:srgbClr val="2A355D"/>
                </a:solidFill>
                <a:effectLst/>
                <a:ea typeface="SimSun" panose="02010600030101010101" pitchFamily="2" charset="-122"/>
              </a:rPr>
              <a:t>Research &amp; Writing Guidelines; Student Q&amp;A</a:t>
            </a:r>
          </a:p>
        </p:txBody>
      </p:sp>
      <p:sp>
        <p:nvSpPr>
          <p:cNvPr id="65" name="Rechteck 64"/>
          <p:cNvSpPr>
            <a:spLocks noChangeArrowheads="1"/>
          </p:cNvSpPr>
          <p:nvPr/>
        </p:nvSpPr>
        <p:spPr bwMode="auto">
          <a:xfrm>
            <a:off x="408042" y="9984282"/>
            <a:ext cx="6912000" cy="144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600"/>
              </a:spcBef>
              <a:spcAft>
                <a:spcPts val="0"/>
              </a:spcAft>
              <a:buSzPts val="1100"/>
              <a:tabLst>
                <a:tab pos="457200" algn="l"/>
              </a:tabLst>
            </a:pPr>
            <a:r>
              <a:rPr lang="en-US" sz="2000" b="1" dirty="0">
                <a:solidFill>
                  <a:srgbClr val="2A355D"/>
                </a:solidFill>
                <a:effectLst/>
                <a:ea typeface="SimSun" panose="02010600030101010101" pitchFamily="2" charset="-122"/>
              </a:rPr>
              <a:t>Individual Research Phase</a:t>
            </a:r>
          </a:p>
        </p:txBody>
      </p:sp>
      <p:sp>
        <p:nvSpPr>
          <p:cNvPr id="69" name="Rechteck 68"/>
          <p:cNvSpPr>
            <a:spLocks noChangeArrowheads="1"/>
          </p:cNvSpPr>
          <p:nvPr/>
        </p:nvSpPr>
        <p:spPr bwMode="auto">
          <a:xfrm>
            <a:off x="408042" y="13059716"/>
            <a:ext cx="6912000" cy="36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Workshop: How to Deliver an Academic Presentation </a:t>
            </a:r>
          </a:p>
        </p:txBody>
      </p:sp>
      <p:sp>
        <p:nvSpPr>
          <p:cNvPr id="70" name="Rectangle 10"/>
          <p:cNvSpPr>
            <a:spLocks noChangeArrowheads="1"/>
          </p:cNvSpPr>
          <p:nvPr/>
        </p:nvSpPr>
        <p:spPr bwMode="auto">
          <a:xfrm>
            <a:off x="408042" y="15055149"/>
            <a:ext cx="6912000" cy="36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In-Class Presentations</a:t>
            </a:r>
          </a:p>
        </p:txBody>
      </p:sp>
      <p:sp>
        <p:nvSpPr>
          <p:cNvPr id="71" name="Pfeil nach unten 70"/>
          <p:cNvSpPr>
            <a:spLocks noChangeArrowheads="1"/>
          </p:cNvSpPr>
          <p:nvPr/>
        </p:nvSpPr>
        <p:spPr bwMode="auto">
          <a:xfrm>
            <a:off x="3015240" y="14485807"/>
            <a:ext cx="1697605" cy="487612"/>
          </a:xfrm>
          <a:prstGeom prst="downArrow">
            <a:avLst>
              <a:gd name="adj1" fmla="val 54759"/>
              <a:gd name="adj2" fmla="val 35015"/>
            </a:avLst>
          </a:prstGeom>
          <a:solidFill>
            <a:srgbClr val="222E59"/>
          </a:solidFill>
          <a:ln w="28575">
            <a:noFill/>
            <a:miter lim="800000"/>
            <a:headEnd/>
            <a:tailEnd/>
          </a:ln>
        </p:spPr>
        <p:txBody>
          <a:bodyPr rot="0" vert="horz" wrap="square" lIns="91440" tIns="45720" rIns="91440" bIns="45720" anchor="ctr" anchorCtr="0" upright="1">
            <a:noAutofit/>
          </a:bodyPr>
          <a:lstStyle/>
          <a:p>
            <a:pPr marL="571500" indent="-571500">
              <a:buFont typeface="Arial" panose="020B0604020202020204" pitchFamily="34" charset="0"/>
              <a:buChar char="•"/>
            </a:pPr>
            <a:endParaRPr lang="en-US" sz="4000" b="1" dirty="0"/>
          </a:p>
        </p:txBody>
      </p:sp>
      <p:cxnSp>
        <p:nvCxnSpPr>
          <p:cNvPr id="72" name="Gerader Verbinder 71"/>
          <p:cNvCxnSpPr/>
          <p:nvPr/>
        </p:nvCxnSpPr>
        <p:spPr>
          <a:xfrm>
            <a:off x="400991" y="5010570"/>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400991" y="6949990"/>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400991" y="8667706"/>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400991" y="9679482"/>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400991" y="11743140"/>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cxnSp>
        <p:nvCxnSpPr>
          <p:cNvPr id="77" name="Gerader Verbinder 76"/>
          <p:cNvCxnSpPr/>
          <p:nvPr/>
        </p:nvCxnSpPr>
        <p:spPr>
          <a:xfrm>
            <a:off x="400991" y="12740858"/>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cxnSp>
        <p:nvCxnSpPr>
          <p:cNvPr id="78" name="Gerader Verbinder 77"/>
          <p:cNvCxnSpPr/>
          <p:nvPr/>
        </p:nvCxnSpPr>
        <p:spPr>
          <a:xfrm>
            <a:off x="400991" y="13738574"/>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400991" y="14736291"/>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sp>
        <p:nvSpPr>
          <p:cNvPr id="80" name="Pfeil nach unten 79"/>
          <p:cNvSpPr>
            <a:spLocks noChangeArrowheads="1"/>
          </p:cNvSpPr>
          <p:nvPr/>
        </p:nvSpPr>
        <p:spPr bwMode="auto">
          <a:xfrm>
            <a:off x="3015240" y="9479749"/>
            <a:ext cx="1697605" cy="2495968"/>
          </a:xfrm>
          <a:prstGeom prst="downArrow">
            <a:avLst>
              <a:gd name="adj1" fmla="val 54759"/>
              <a:gd name="adj2" fmla="val 17996"/>
            </a:avLst>
          </a:prstGeom>
          <a:solidFill>
            <a:srgbClr val="222E59"/>
          </a:solidFill>
          <a:ln w="28575">
            <a:noFill/>
            <a:miter lim="800000"/>
            <a:headEnd/>
            <a:tailEnd/>
          </a:ln>
        </p:spPr>
        <p:txBody>
          <a:bodyPr rot="0" vert="horz" wrap="square" lIns="91440" tIns="45720" rIns="91440" bIns="45720" anchor="ctr" anchorCtr="0" upright="1">
            <a:noAutofit/>
          </a:bodyPr>
          <a:lstStyle/>
          <a:p>
            <a:pPr marL="571500" indent="-571500">
              <a:buFont typeface="Arial" panose="020B0604020202020204" pitchFamily="34" charset="0"/>
              <a:buChar char="•"/>
            </a:pPr>
            <a:endParaRPr lang="de-DE" sz="4000" b="1"/>
          </a:p>
        </p:txBody>
      </p:sp>
      <p:sp>
        <p:nvSpPr>
          <p:cNvPr id="81" name="Textfeld 35"/>
          <p:cNvSpPr txBox="1">
            <a:spLocks noChangeArrowheads="1"/>
          </p:cNvSpPr>
          <p:nvPr/>
        </p:nvSpPr>
        <p:spPr bwMode="auto">
          <a:xfrm>
            <a:off x="7330048" y="8936610"/>
            <a:ext cx="6588000" cy="4308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spcAft>
                <a:spcPts val="0"/>
              </a:spcAft>
            </a:pPr>
            <a:r>
              <a:rPr lang="en-US" sz="2200" dirty="0">
                <a:solidFill>
                  <a:srgbClr val="2A355D"/>
                </a:solidFill>
                <a:ea typeface="SimSun" panose="02010600030101010101" pitchFamily="2" charset="-122"/>
                <a:cs typeface="Times New Roman" panose="02020603050405020304" pitchFamily="18" charset="0"/>
              </a:rPr>
              <a:t>Offered after the kick-off session by some chairs</a:t>
            </a:r>
            <a:endParaRPr lang="en-US" sz="2200" dirty="0">
              <a:solidFill>
                <a:srgbClr val="2A355D"/>
              </a:solidFill>
              <a:effectLst/>
              <a:ea typeface="SimSun" panose="02010600030101010101" pitchFamily="2" charset="-122"/>
            </a:endParaRPr>
          </a:p>
        </p:txBody>
      </p:sp>
      <p:sp>
        <p:nvSpPr>
          <p:cNvPr id="3" name="Rechteck 2">
            <a:extLst>
              <a:ext uri="{FF2B5EF4-FFF2-40B4-BE49-F238E27FC236}">
                <a16:creationId xmlns:a16="http://schemas.microsoft.com/office/drawing/2014/main" id="{7003421D-4BF9-1D44-CA23-41337BB34897}"/>
              </a:ext>
            </a:extLst>
          </p:cNvPr>
          <p:cNvSpPr/>
          <p:nvPr/>
        </p:nvSpPr>
        <p:spPr>
          <a:xfrm>
            <a:off x="314" y="1388842"/>
            <a:ext cx="14198285" cy="164420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2A355D"/>
                </a:solidFill>
              </a:rPr>
              <a:t>MKT 710/720/730/740</a:t>
            </a:r>
          </a:p>
          <a:p>
            <a:pPr algn="ctr"/>
            <a:r>
              <a:rPr lang="en-US" sz="3600" dirty="0">
                <a:solidFill>
                  <a:srgbClr val="2A355D"/>
                </a:solidFill>
              </a:rPr>
              <a:t>Research Seminar (Professors Homburg, Stahl, Kuester, Kraus)</a:t>
            </a:r>
            <a:endParaRPr lang="en-US" sz="2800" dirty="0">
              <a:solidFill>
                <a:srgbClr val="2A355D"/>
              </a:solidFill>
            </a:endParaRPr>
          </a:p>
        </p:txBody>
      </p:sp>
      <p:sp>
        <p:nvSpPr>
          <p:cNvPr id="4" name="Rechteck 3">
            <a:extLst>
              <a:ext uri="{FF2B5EF4-FFF2-40B4-BE49-F238E27FC236}">
                <a16:creationId xmlns:a16="http://schemas.microsoft.com/office/drawing/2014/main" id="{CEEF11D3-FBAF-7754-DC36-DB368AC86342}"/>
              </a:ext>
            </a:extLst>
          </p:cNvPr>
          <p:cNvSpPr/>
          <p:nvPr/>
        </p:nvSpPr>
        <p:spPr>
          <a:xfrm flipV="1">
            <a:off x="0" y="1387071"/>
            <a:ext cx="2646947" cy="244041"/>
          </a:xfrm>
          <a:prstGeom prst="rect">
            <a:avLst/>
          </a:prstGeom>
          <a:solidFill>
            <a:srgbClr val="597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feld 17">
            <a:extLst>
              <a:ext uri="{FF2B5EF4-FFF2-40B4-BE49-F238E27FC236}">
                <a16:creationId xmlns:a16="http://schemas.microsoft.com/office/drawing/2014/main" id="{F2ACA265-1A79-CFA8-A0B5-C2FD7B968502}"/>
              </a:ext>
            </a:extLst>
          </p:cNvPr>
          <p:cNvSpPr txBox="1">
            <a:spLocks noChangeArrowheads="1"/>
          </p:cNvSpPr>
          <p:nvPr/>
        </p:nvSpPr>
        <p:spPr bwMode="auto">
          <a:xfrm>
            <a:off x="7322997" y="6226402"/>
            <a:ext cx="6588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spcBef>
                <a:spcPts val="1200"/>
              </a:spcBef>
              <a:spcAft>
                <a:spcPts val="0"/>
              </a:spcAft>
            </a:pPr>
            <a:r>
              <a:rPr lang="en-US" sz="2200" dirty="0">
                <a:solidFill>
                  <a:srgbClr val="2A355D"/>
                </a:solidFill>
                <a:ea typeface="SimSun" panose="02010600030101010101" pitchFamily="2" charset="-122"/>
                <a:cs typeface="Times New Roman" panose="02020603050405020304" pitchFamily="18" charset="0"/>
              </a:rPr>
              <a:t>September 5, 2025</a:t>
            </a:r>
            <a:endParaRPr lang="en-US" sz="2200" dirty="0">
              <a:solidFill>
                <a:srgbClr val="2A355D"/>
              </a:solidFill>
              <a:ea typeface="SimSun" panose="02010600030101010101" pitchFamily="2" charset="-122"/>
            </a:endParaRPr>
          </a:p>
        </p:txBody>
      </p:sp>
      <p:sp>
        <p:nvSpPr>
          <p:cNvPr id="7" name="Rectangle 26">
            <a:extLst>
              <a:ext uri="{FF2B5EF4-FFF2-40B4-BE49-F238E27FC236}">
                <a16:creationId xmlns:a16="http://schemas.microsoft.com/office/drawing/2014/main" id="{57432136-3341-0892-28A1-64D2A7D0D727}"/>
              </a:ext>
            </a:extLst>
          </p:cNvPr>
          <p:cNvSpPr>
            <a:spLocks noChangeArrowheads="1"/>
          </p:cNvSpPr>
          <p:nvPr/>
        </p:nvSpPr>
        <p:spPr bwMode="auto">
          <a:xfrm>
            <a:off x="400991" y="6266829"/>
            <a:ext cx="6912000" cy="360000"/>
          </a:xfrm>
          <a:prstGeom prst="rect">
            <a:avLst/>
          </a:prstGeom>
          <a:solidFill>
            <a:schemeClr val="bg1">
              <a:lumMod val="95000"/>
            </a:schemeClr>
          </a:solidFill>
          <a:ln>
            <a:noFill/>
          </a:ln>
        </p:spPr>
        <p:txBody>
          <a:bodyPr rot="0" vert="horz" wrap="square" lIns="144000" tIns="45720" rIns="91440" bIns="45720" anchor="ctr" anchorCtr="0" upright="1">
            <a:noAutofit/>
          </a:bodyPr>
          <a:lstStyle/>
          <a:p>
            <a:pPr lvl="0">
              <a:spcBef>
                <a:spcPts val="300"/>
              </a:spcBef>
              <a:spcAft>
                <a:spcPts val="0"/>
              </a:spcAft>
              <a:buSzPts val="1100"/>
              <a:tabLst>
                <a:tab pos="457200" algn="l"/>
              </a:tabLst>
            </a:pPr>
            <a:r>
              <a:rPr lang="en-US" sz="2000" b="1" dirty="0">
                <a:solidFill>
                  <a:srgbClr val="2A355D"/>
                </a:solidFill>
                <a:effectLst/>
                <a:ea typeface="SimSun" panose="02010600030101010101" pitchFamily="2" charset="-122"/>
              </a:rPr>
              <a:t>Confirmation of Participation by the Students</a:t>
            </a:r>
          </a:p>
        </p:txBody>
      </p:sp>
      <p:cxnSp>
        <p:nvCxnSpPr>
          <p:cNvPr id="8" name="Gerader Verbinder 7">
            <a:extLst>
              <a:ext uri="{FF2B5EF4-FFF2-40B4-BE49-F238E27FC236}">
                <a16:creationId xmlns:a16="http://schemas.microsoft.com/office/drawing/2014/main" id="{D86ABDEB-E33B-023F-F408-88507F70E085}"/>
              </a:ext>
            </a:extLst>
          </p:cNvPr>
          <p:cNvCxnSpPr/>
          <p:nvPr/>
        </p:nvCxnSpPr>
        <p:spPr>
          <a:xfrm>
            <a:off x="393940" y="5947970"/>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8EE5880F-BD15-B7EA-38B0-F89AB900F098}"/>
              </a:ext>
            </a:extLst>
          </p:cNvPr>
          <p:cNvCxnSpPr/>
          <p:nvPr/>
        </p:nvCxnSpPr>
        <p:spPr>
          <a:xfrm>
            <a:off x="393940" y="6945687"/>
            <a:ext cx="13413600" cy="0"/>
          </a:xfrm>
          <a:prstGeom prst="line">
            <a:avLst/>
          </a:prstGeom>
          <a:ln w="19050">
            <a:solidFill>
              <a:srgbClr val="222E59"/>
            </a:solidFill>
            <a:prstDash val="dashDot"/>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625A5420-FF1A-BE49-74E7-1A6353A13365}"/>
              </a:ext>
            </a:extLst>
          </p:cNvPr>
          <p:cNvSpPr txBox="1"/>
          <p:nvPr/>
        </p:nvSpPr>
        <p:spPr>
          <a:xfrm>
            <a:off x="400991" y="3482165"/>
            <a:ext cx="13413741" cy="461665"/>
          </a:xfrm>
          <a:prstGeom prst="rect">
            <a:avLst/>
          </a:prstGeom>
          <a:noFill/>
        </p:spPr>
        <p:txBody>
          <a:bodyPr wrap="square" rtlCol="0">
            <a:spAutoFit/>
          </a:bodyPr>
          <a:lstStyle/>
          <a:p>
            <a:r>
              <a:rPr lang="en-US" sz="2400" b="1" u="sng" dirty="0">
                <a:solidFill>
                  <a:srgbClr val="2A355D"/>
                </a:solidFill>
              </a:rPr>
              <a:t>Research Seminar Schedule</a:t>
            </a:r>
            <a:endParaRPr lang="en-US" sz="2400" u="sng" dirty="0">
              <a:solidFill>
                <a:srgbClr val="2A355D"/>
              </a:solidFill>
            </a:endParaRPr>
          </a:p>
        </p:txBody>
      </p:sp>
      <p:sp>
        <p:nvSpPr>
          <p:cNvPr id="5" name="Textfeld 29">
            <a:extLst>
              <a:ext uri="{FF2B5EF4-FFF2-40B4-BE49-F238E27FC236}">
                <a16:creationId xmlns:a16="http://schemas.microsoft.com/office/drawing/2014/main" id="{58F06E43-7C6F-96EE-2670-64E04315E146}"/>
              </a:ext>
            </a:extLst>
          </p:cNvPr>
          <p:cNvSpPr txBox="1"/>
          <p:nvPr/>
        </p:nvSpPr>
        <p:spPr>
          <a:xfrm>
            <a:off x="2460277" y="17600280"/>
            <a:ext cx="8357118" cy="1754326"/>
          </a:xfrm>
          <a:prstGeom prst="rect">
            <a:avLst/>
          </a:prstGeom>
          <a:noFill/>
        </p:spPr>
        <p:txBody>
          <a:bodyPr wrap="square" rtlCol="0">
            <a:spAutoFit/>
          </a:bodyPr>
          <a:lstStyle/>
          <a:p>
            <a:pPr>
              <a:lnSpc>
                <a:spcPct val="150000"/>
              </a:lnSpc>
            </a:pPr>
            <a:r>
              <a:rPr lang="de-DE" sz="2400" dirty="0">
                <a:solidFill>
                  <a:schemeClr val="bg1"/>
                </a:solidFill>
              </a:rPr>
              <a:t>Vladislav Kucher, </a:t>
            </a:r>
            <a:r>
              <a:rPr lang="de-DE" sz="2400" dirty="0" err="1">
                <a:solidFill>
                  <a:schemeClr val="bg1"/>
                </a:solidFill>
              </a:rPr>
              <a:t>M.Sc</a:t>
            </a:r>
            <a:r>
              <a:rPr lang="de-DE" sz="2400" dirty="0">
                <a:solidFill>
                  <a:schemeClr val="bg1"/>
                </a:solidFill>
              </a:rPr>
              <a:t>. </a:t>
            </a:r>
            <a:endParaRPr lang="en-US" sz="2400" dirty="0">
              <a:solidFill>
                <a:schemeClr val="bg1"/>
              </a:solidFill>
            </a:endParaRPr>
          </a:p>
          <a:p>
            <a:pPr>
              <a:lnSpc>
                <a:spcPct val="150000"/>
              </a:lnSpc>
            </a:pPr>
            <a:r>
              <a:rPr lang="en-US" sz="2400" dirty="0">
                <a:solidFill>
                  <a:schemeClr val="bg1"/>
                </a:solidFill>
              </a:rPr>
              <a:t>Contact person for MKT 710/720/730/740</a:t>
            </a:r>
          </a:p>
          <a:p>
            <a:pPr>
              <a:lnSpc>
                <a:spcPct val="150000"/>
              </a:lnSpc>
            </a:pPr>
            <a:r>
              <a:rPr lang="en-US" sz="2400" dirty="0">
                <a:solidFill>
                  <a:schemeClr val="bg1"/>
                </a:solidFill>
              </a:rPr>
              <a:t>Email: </a:t>
            </a:r>
            <a:r>
              <a:rPr lang="de-DE" sz="2400" dirty="0">
                <a:solidFill>
                  <a:schemeClr val="bg1"/>
                </a:solidFill>
              </a:rPr>
              <a:t>marketingseminar@uni-mannheim.de </a:t>
            </a:r>
            <a:endParaRPr lang="en-US" sz="2400" dirty="0">
              <a:solidFill>
                <a:schemeClr val="bg1"/>
              </a:solidFill>
            </a:endParaRPr>
          </a:p>
        </p:txBody>
      </p:sp>
      <p:pic>
        <p:nvPicPr>
          <p:cNvPr id="11" name="Picture 10" descr="A person wearing glasses and a suit jacket&#10;&#10;AI-generated content may be incorrect.">
            <a:extLst>
              <a:ext uri="{FF2B5EF4-FFF2-40B4-BE49-F238E27FC236}">
                <a16:creationId xmlns:a16="http://schemas.microsoft.com/office/drawing/2014/main" id="{942FE50D-6851-98F3-08C9-7024F2086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23" y="17644904"/>
            <a:ext cx="1828800"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851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A97ABCA9-743D-5B49-B899-22B47B0FAFE1}"/>
              </a:ext>
            </a:extLst>
          </p:cNvPr>
          <p:cNvSpPr txBox="1"/>
          <p:nvPr/>
        </p:nvSpPr>
        <p:spPr>
          <a:xfrm>
            <a:off x="400990" y="3482165"/>
            <a:ext cx="13413742" cy="3585597"/>
          </a:xfrm>
          <a:prstGeom prst="rect">
            <a:avLst/>
          </a:prstGeom>
          <a:noFill/>
        </p:spPr>
        <p:txBody>
          <a:bodyPr wrap="square" rtlCol="0">
            <a:spAutoFit/>
          </a:bodyPr>
          <a:lstStyle/>
          <a:p>
            <a:pPr algn="just">
              <a:spcAft>
                <a:spcPts val="600"/>
              </a:spcAft>
            </a:pPr>
            <a:r>
              <a:rPr lang="en-US" sz="2400" b="1" u="sng" dirty="0">
                <a:solidFill>
                  <a:srgbClr val="2A355D"/>
                </a:solidFill>
              </a:rPr>
              <a:t>Remark</a:t>
            </a:r>
          </a:p>
          <a:p>
            <a:r>
              <a:rPr lang="en-US" sz="2200" dirty="0">
                <a:solidFill>
                  <a:srgbClr val="2A355D"/>
                </a:solidFill>
              </a:rPr>
              <a:t>The information provided in this syllabus represents the </a:t>
            </a:r>
            <a:r>
              <a:rPr lang="en-US" sz="2200" b="1" dirty="0">
                <a:solidFill>
                  <a:srgbClr val="2A355D"/>
                </a:solidFill>
              </a:rPr>
              <a:t>general organizational framework </a:t>
            </a:r>
            <a:r>
              <a:rPr lang="en-US" sz="2200" dirty="0">
                <a:solidFill>
                  <a:srgbClr val="2A355D"/>
                </a:solidFill>
              </a:rPr>
              <a:t>of writing a seminar thesis in the Area Marketing &amp; Sales. For information about the dates and workshops that differ across chairs, please consider the </a:t>
            </a:r>
            <a:r>
              <a:rPr lang="en-US" sz="2200" b="1" dirty="0">
                <a:solidFill>
                  <a:srgbClr val="2A355D"/>
                </a:solidFill>
              </a:rPr>
              <a:t>chair-specific syllabi </a:t>
            </a:r>
            <a:r>
              <a:rPr lang="en-US" sz="2200" dirty="0">
                <a:solidFill>
                  <a:srgbClr val="2A355D"/>
                </a:solidFill>
              </a:rPr>
              <a:t>on the four individual chair websites.</a:t>
            </a:r>
          </a:p>
          <a:p>
            <a:endParaRPr lang="en-US" sz="2200" dirty="0">
              <a:solidFill>
                <a:srgbClr val="2A355D"/>
              </a:solidFill>
            </a:endParaRPr>
          </a:p>
          <a:p>
            <a:endParaRPr lang="en-US" sz="2200" dirty="0">
              <a:solidFill>
                <a:srgbClr val="2A355D"/>
              </a:solidFill>
            </a:endParaRPr>
          </a:p>
          <a:p>
            <a:r>
              <a:rPr lang="en-US" sz="2200" dirty="0">
                <a:solidFill>
                  <a:srgbClr val="2A355D"/>
                </a:solidFill>
                <a:hlinkClick r:id="rId2"/>
              </a:rPr>
              <a:t>MKT 710: Chair of Business-to-Business-Marketing, Sales &amp; Pricing, Prof. Dr. Dr. h.c. mult. Christian Homburg</a:t>
            </a:r>
            <a:endParaRPr lang="en-US" sz="2200" dirty="0">
              <a:solidFill>
                <a:srgbClr val="2A355D"/>
              </a:solidFill>
            </a:endParaRPr>
          </a:p>
          <a:p>
            <a:r>
              <a:rPr lang="en-US" sz="2200" dirty="0">
                <a:solidFill>
                  <a:srgbClr val="2A355D"/>
                </a:solidFill>
                <a:hlinkClick r:id="rId3"/>
              </a:rPr>
              <a:t>MKT 720: Chair of Quantitative Marketing and Consumer Analytics, Prof. Dr. Florian Stahl</a:t>
            </a:r>
            <a:endParaRPr lang="en-US" sz="2200" dirty="0">
              <a:solidFill>
                <a:srgbClr val="2A355D"/>
              </a:solidFill>
            </a:endParaRPr>
          </a:p>
          <a:p>
            <a:r>
              <a:rPr lang="en-US" sz="2200" dirty="0">
                <a:solidFill>
                  <a:srgbClr val="2A355D"/>
                </a:solidFill>
                <a:hlinkClick r:id="rId4"/>
              </a:rPr>
              <a:t>MKT 730: Chair of Marketing &amp; Innovation, Prof. Dr. Sabine Kuester</a:t>
            </a:r>
            <a:endParaRPr lang="en-US" sz="2200" dirty="0">
              <a:solidFill>
                <a:srgbClr val="2A355D"/>
              </a:solidFill>
            </a:endParaRPr>
          </a:p>
          <a:p>
            <a:r>
              <a:rPr lang="en-US" sz="2200" dirty="0">
                <a:solidFill>
                  <a:srgbClr val="2A355D"/>
                </a:solidFill>
                <a:hlinkClick r:id="rId5"/>
              </a:rPr>
              <a:t>MKT 740: Chair of Sales &amp; Services Marketing, Prof. Dr. Florian Kraus</a:t>
            </a:r>
            <a:endParaRPr lang="en-US" sz="2200" dirty="0">
              <a:solidFill>
                <a:srgbClr val="2A355D"/>
              </a:solidFill>
            </a:endParaRPr>
          </a:p>
        </p:txBody>
      </p:sp>
      <p:pic>
        <p:nvPicPr>
          <p:cNvPr id="29" name="Grafik 28">
            <a:extLst>
              <a:ext uri="{FF2B5EF4-FFF2-40B4-BE49-F238E27FC236}">
                <a16:creationId xmlns:a16="http://schemas.microsoft.com/office/drawing/2014/main" id="{77754960-5CAC-8B45-899A-EB3BCDF6D70F}"/>
              </a:ext>
            </a:extLst>
          </p:cNvPr>
          <p:cNvPicPr>
            <a:picLocks noChangeAspect="1"/>
          </p:cNvPicPr>
          <p:nvPr/>
        </p:nvPicPr>
        <p:blipFill rotWithShape="1">
          <a:blip r:embed="rId6"/>
          <a:srcRect l="169" t="36876" r="-169" b="31178"/>
          <a:stretch/>
        </p:blipFill>
        <p:spPr>
          <a:xfrm>
            <a:off x="0" y="-2619"/>
            <a:ext cx="14223605" cy="3031240"/>
          </a:xfrm>
          <a:prstGeom prst="rect">
            <a:avLst/>
          </a:prstGeom>
        </p:spPr>
      </p:pic>
      <p:sp>
        <p:nvSpPr>
          <p:cNvPr id="33" name="Rechteck 32">
            <a:extLst>
              <a:ext uri="{FF2B5EF4-FFF2-40B4-BE49-F238E27FC236}">
                <a16:creationId xmlns:a16="http://schemas.microsoft.com/office/drawing/2014/main" id="{6D9E63FD-EA4E-4941-ACAA-D645AF1C5975}"/>
              </a:ext>
            </a:extLst>
          </p:cNvPr>
          <p:cNvSpPr/>
          <p:nvPr/>
        </p:nvSpPr>
        <p:spPr>
          <a:xfrm>
            <a:off x="0" y="18035007"/>
            <a:ext cx="14198599" cy="1851605"/>
          </a:xfrm>
          <a:prstGeom prst="rect">
            <a:avLst/>
          </a:prstGeom>
          <a:solidFill>
            <a:srgbClr val="222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60" dirty="0">
              <a:latin typeface="+mj-lt"/>
            </a:endParaRPr>
          </a:p>
        </p:txBody>
      </p:sp>
      <p:sp>
        <p:nvSpPr>
          <p:cNvPr id="34" name="Rechteck 33"/>
          <p:cNvSpPr/>
          <p:nvPr/>
        </p:nvSpPr>
        <p:spPr>
          <a:xfrm>
            <a:off x="235525" y="17386072"/>
            <a:ext cx="13721107" cy="2182742"/>
          </a:xfrm>
          <a:prstGeom prst="rect">
            <a:avLst/>
          </a:prstGeom>
          <a:solidFill>
            <a:srgbClr val="5A7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2"/>
          </p:nvPr>
        </p:nvSpPr>
        <p:spPr/>
        <p:txBody>
          <a:bodyPr/>
          <a:lstStyle/>
          <a:p>
            <a:fld id="{7CA6E9E8-DBDC-7145-A313-67A7B3F8E1E8}" type="slidenum">
              <a:rPr lang="de-DE" sz="2400" b="1" smtClean="0">
                <a:solidFill>
                  <a:schemeClr val="bg1"/>
                </a:solidFill>
              </a:rPr>
              <a:t>4</a:t>
            </a:fld>
            <a:endParaRPr lang="de-DE" sz="2400" b="1" dirty="0">
              <a:solidFill>
                <a:schemeClr val="bg1"/>
              </a:solidFill>
            </a:endParaRPr>
          </a:p>
        </p:txBody>
      </p:sp>
      <p:sp>
        <p:nvSpPr>
          <p:cNvPr id="5" name="Rechteck 4">
            <a:extLst>
              <a:ext uri="{FF2B5EF4-FFF2-40B4-BE49-F238E27FC236}">
                <a16:creationId xmlns:a16="http://schemas.microsoft.com/office/drawing/2014/main" id="{3E8938EB-0DF4-DE36-4CB4-1656BF2F40D2}"/>
              </a:ext>
            </a:extLst>
          </p:cNvPr>
          <p:cNvSpPr/>
          <p:nvPr/>
        </p:nvSpPr>
        <p:spPr>
          <a:xfrm>
            <a:off x="314" y="1388842"/>
            <a:ext cx="14198285" cy="164420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2A355D"/>
                </a:solidFill>
              </a:rPr>
              <a:t>MKT 710/720/730/740</a:t>
            </a:r>
          </a:p>
          <a:p>
            <a:pPr algn="ctr"/>
            <a:r>
              <a:rPr lang="en-US" sz="3600" dirty="0">
                <a:solidFill>
                  <a:srgbClr val="2A355D"/>
                </a:solidFill>
              </a:rPr>
              <a:t>Research Seminar (Professors Homburg, Stahl, Kuester, Kraus)</a:t>
            </a:r>
            <a:endParaRPr lang="en-US" sz="2800" dirty="0">
              <a:solidFill>
                <a:srgbClr val="2A355D"/>
              </a:solidFill>
            </a:endParaRPr>
          </a:p>
        </p:txBody>
      </p:sp>
      <p:sp>
        <p:nvSpPr>
          <p:cNvPr id="6" name="Rechteck 5">
            <a:extLst>
              <a:ext uri="{FF2B5EF4-FFF2-40B4-BE49-F238E27FC236}">
                <a16:creationId xmlns:a16="http://schemas.microsoft.com/office/drawing/2014/main" id="{38971A3C-2955-6141-A150-407DF0BCA221}"/>
              </a:ext>
            </a:extLst>
          </p:cNvPr>
          <p:cNvSpPr/>
          <p:nvPr/>
        </p:nvSpPr>
        <p:spPr>
          <a:xfrm flipV="1">
            <a:off x="0" y="1387071"/>
            <a:ext cx="2646947" cy="244041"/>
          </a:xfrm>
          <a:prstGeom prst="rect">
            <a:avLst/>
          </a:prstGeom>
          <a:solidFill>
            <a:srgbClr val="597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9">
            <a:extLst>
              <a:ext uri="{FF2B5EF4-FFF2-40B4-BE49-F238E27FC236}">
                <a16:creationId xmlns:a16="http://schemas.microsoft.com/office/drawing/2014/main" id="{391BFB8A-20CD-490C-0E74-B993BAF06627}"/>
              </a:ext>
            </a:extLst>
          </p:cNvPr>
          <p:cNvSpPr txBox="1"/>
          <p:nvPr/>
        </p:nvSpPr>
        <p:spPr>
          <a:xfrm>
            <a:off x="2460277" y="17600280"/>
            <a:ext cx="8357118" cy="1754326"/>
          </a:xfrm>
          <a:prstGeom prst="rect">
            <a:avLst/>
          </a:prstGeom>
          <a:noFill/>
        </p:spPr>
        <p:txBody>
          <a:bodyPr wrap="square" rtlCol="0">
            <a:spAutoFit/>
          </a:bodyPr>
          <a:lstStyle/>
          <a:p>
            <a:pPr>
              <a:lnSpc>
                <a:spcPct val="150000"/>
              </a:lnSpc>
            </a:pPr>
            <a:r>
              <a:rPr lang="de-DE" sz="2400" dirty="0">
                <a:solidFill>
                  <a:schemeClr val="bg1"/>
                </a:solidFill>
              </a:rPr>
              <a:t>Vladislav Kucher, </a:t>
            </a:r>
            <a:r>
              <a:rPr lang="de-DE" sz="2400" dirty="0" err="1">
                <a:solidFill>
                  <a:schemeClr val="bg1"/>
                </a:solidFill>
              </a:rPr>
              <a:t>M.Sc</a:t>
            </a:r>
            <a:r>
              <a:rPr lang="de-DE" sz="2400" dirty="0">
                <a:solidFill>
                  <a:schemeClr val="bg1"/>
                </a:solidFill>
              </a:rPr>
              <a:t>. </a:t>
            </a:r>
            <a:endParaRPr lang="en-US" sz="2400" dirty="0">
              <a:solidFill>
                <a:schemeClr val="bg1"/>
              </a:solidFill>
            </a:endParaRPr>
          </a:p>
          <a:p>
            <a:pPr>
              <a:lnSpc>
                <a:spcPct val="150000"/>
              </a:lnSpc>
            </a:pPr>
            <a:r>
              <a:rPr lang="en-US" sz="2400" dirty="0">
                <a:solidFill>
                  <a:schemeClr val="bg1"/>
                </a:solidFill>
              </a:rPr>
              <a:t>Contact person for MKT 710/720/730/740</a:t>
            </a:r>
          </a:p>
          <a:p>
            <a:pPr>
              <a:lnSpc>
                <a:spcPct val="150000"/>
              </a:lnSpc>
            </a:pPr>
            <a:r>
              <a:rPr lang="en-US" sz="2400" dirty="0">
                <a:solidFill>
                  <a:schemeClr val="bg1"/>
                </a:solidFill>
              </a:rPr>
              <a:t>Email: </a:t>
            </a:r>
            <a:r>
              <a:rPr lang="de-DE" sz="2400" dirty="0">
                <a:solidFill>
                  <a:schemeClr val="bg1"/>
                </a:solidFill>
              </a:rPr>
              <a:t>marketingseminar@uni-mannheim.de </a:t>
            </a:r>
            <a:endParaRPr lang="en-US" sz="2400" dirty="0">
              <a:solidFill>
                <a:schemeClr val="bg1"/>
              </a:solidFill>
            </a:endParaRPr>
          </a:p>
        </p:txBody>
      </p:sp>
      <p:pic>
        <p:nvPicPr>
          <p:cNvPr id="4" name="Picture 3" descr="A person wearing glasses and a suit jacket&#10;&#10;AI-generated content may be incorrect.">
            <a:extLst>
              <a:ext uri="{FF2B5EF4-FFF2-40B4-BE49-F238E27FC236}">
                <a16:creationId xmlns:a16="http://schemas.microsoft.com/office/drawing/2014/main" id="{6830AEC9-A8DB-D398-C41C-8D74033A40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223" y="17644904"/>
            <a:ext cx="1828800"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400920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1350</Words>
  <Application>Microsoft Office PowerPoint</Application>
  <PresentationFormat>Custom</PresentationFormat>
  <Paragraphs>96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SimSun</vt:lpstr>
      <vt:lpstr>Arial</vt:lpstr>
      <vt:lpstr>Calibri</vt:lpstr>
      <vt:lpstr>Calibri Light</vt:lpstr>
      <vt:lpstr>Cambria</vt:lpstr>
      <vt:lpstr>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Aleksandar Blecic</dc:creator>
  <cp:lastModifiedBy>Vladislav Kucher</cp:lastModifiedBy>
  <cp:revision>194</cp:revision>
  <cp:lastPrinted>2018-07-12T20:30:56Z</cp:lastPrinted>
  <dcterms:created xsi:type="dcterms:W3CDTF">2018-07-06T21:33:31Z</dcterms:created>
  <dcterms:modified xsi:type="dcterms:W3CDTF">2025-07-24T16:24:57Z</dcterms:modified>
</cp:coreProperties>
</file>